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5"/>
  </p:notesMasterIdLst>
  <p:sldIdLst>
    <p:sldId id="289" r:id="rId2"/>
    <p:sldId id="286" r:id="rId3"/>
    <p:sldId id="287" r:id="rId4"/>
  </p:sldIdLst>
  <p:sldSz cx="6858000" cy="9906000" type="A4"/>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内閣官房コロナ室" initials=" " lastIdx="1" clrIdx="0">
    <p:extLst>
      <p:ext uri="{19B8F6BF-5375-455C-9EA6-DF929625EA0E}">
        <p15:presenceInfo xmlns:p15="http://schemas.microsoft.com/office/powerpoint/2012/main" userId="内閣官房コロナ室"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C55A11"/>
    <a:srgbClr val="FDF3E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355" autoAdjust="0"/>
    <p:restoredTop sz="96548" autoAdjust="0"/>
  </p:normalViewPr>
  <p:slideViewPr>
    <p:cSldViewPr snapToGrid="0">
      <p:cViewPr>
        <p:scale>
          <a:sx n="112" d="100"/>
          <a:sy n="112" d="100"/>
        </p:scale>
        <p:origin x="870" y="-762"/>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200" d="100"/>
        <a:sy n="2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commentAuthors" Target="commentAuthors.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6247" cy="498328"/>
          </a:xfrm>
          <a:prstGeom prst="rect">
            <a:avLst/>
          </a:prstGeom>
        </p:spPr>
        <p:txBody>
          <a:bodyPr vert="horz" lIns="92108" tIns="46054" rIns="92108" bIns="46054" rtlCol="0"/>
          <a:lstStyle>
            <a:lvl1pPr algn="l">
              <a:defRPr sz="1200"/>
            </a:lvl1pPr>
          </a:lstStyle>
          <a:p>
            <a:endParaRPr kumimoji="1" lang="ja-JP" altLang="en-US"/>
          </a:p>
        </p:txBody>
      </p:sp>
      <p:sp>
        <p:nvSpPr>
          <p:cNvPr id="3" name="日付プレースホルダー 2"/>
          <p:cNvSpPr>
            <a:spLocks noGrp="1"/>
          </p:cNvSpPr>
          <p:nvPr>
            <p:ph type="dt" idx="1"/>
          </p:nvPr>
        </p:nvSpPr>
        <p:spPr>
          <a:xfrm>
            <a:off x="3849826" y="0"/>
            <a:ext cx="2946246" cy="498328"/>
          </a:xfrm>
          <a:prstGeom prst="rect">
            <a:avLst/>
          </a:prstGeom>
        </p:spPr>
        <p:txBody>
          <a:bodyPr vert="horz" lIns="92108" tIns="46054" rIns="92108" bIns="46054" rtlCol="0"/>
          <a:lstStyle>
            <a:lvl1pPr algn="r">
              <a:defRPr sz="1200"/>
            </a:lvl1pPr>
          </a:lstStyle>
          <a:p>
            <a:fld id="{4A15B2C2-C2E8-443C-8BCD-D41CAE0ED780}" type="datetimeFigureOut">
              <a:rPr kumimoji="1" lang="ja-JP" altLang="en-US" smtClean="0"/>
              <a:t>2022/3/17</a:t>
            </a:fld>
            <a:endParaRPr kumimoji="1" lang="ja-JP" altLang="en-US"/>
          </a:p>
        </p:txBody>
      </p:sp>
      <p:sp>
        <p:nvSpPr>
          <p:cNvPr id="4" name="スライド イメージ プレースホルダー 3"/>
          <p:cNvSpPr>
            <a:spLocks noGrp="1" noRot="1" noChangeAspect="1"/>
          </p:cNvSpPr>
          <p:nvPr>
            <p:ph type="sldImg" idx="2"/>
          </p:nvPr>
        </p:nvSpPr>
        <p:spPr>
          <a:xfrm>
            <a:off x="2239963" y="1241425"/>
            <a:ext cx="2317750" cy="3349625"/>
          </a:xfrm>
          <a:prstGeom prst="rect">
            <a:avLst/>
          </a:prstGeom>
          <a:noFill/>
          <a:ln w="12700">
            <a:solidFill>
              <a:prstClr val="black"/>
            </a:solidFill>
          </a:ln>
        </p:spPr>
        <p:txBody>
          <a:bodyPr vert="horz" lIns="92108" tIns="46054" rIns="92108" bIns="46054" rtlCol="0" anchor="ctr"/>
          <a:lstStyle/>
          <a:p>
            <a:endParaRPr lang="ja-JP" altLang="en-US"/>
          </a:p>
        </p:txBody>
      </p:sp>
      <p:sp>
        <p:nvSpPr>
          <p:cNvPr id="5" name="ノート プレースホルダー 4"/>
          <p:cNvSpPr>
            <a:spLocks noGrp="1"/>
          </p:cNvSpPr>
          <p:nvPr>
            <p:ph type="body" sz="quarter" idx="3"/>
          </p:nvPr>
        </p:nvSpPr>
        <p:spPr>
          <a:xfrm>
            <a:off x="679288" y="4777245"/>
            <a:ext cx="5439101" cy="3908363"/>
          </a:xfrm>
          <a:prstGeom prst="rect">
            <a:avLst/>
          </a:prstGeom>
        </p:spPr>
        <p:txBody>
          <a:bodyPr vert="horz" lIns="92108" tIns="46054" rIns="92108" bIns="46054"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9428310"/>
            <a:ext cx="2946247" cy="498328"/>
          </a:xfrm>
          <a:prstGeom prst="rect">
            <a:avLst/>
          </a:prstGeom>
        </p:spPr>
        <p:txBody>
          <a:bodyPr vert="horz" lIns="92108" tIns="46054" rIns="92108" bIns="46054"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49826" y="9428310"/>
            <a:ext cx="2946246" cy="498328"/>
          </a:xfrm>
          <a:prstGeom prst="rect">
            <a:avLst/>
          </a:prstGeom>
        </p:spPr>
        <p:txBody>
          <a:bodyPr vert="horz" lIns="92108" tIns="46054" rIns="92108" bIns="46054" rtlCol="0" anchor="b"/>
          <a:lstStyle>
            <a:lvl1pPr algn="r">
              <a:defRPr sz="1200"/>
            </a:lvl1pPr>
          </a:lstStyle>
          <a:p>
            <a:fld id="{7873ED3B-0596-4534-9716-11E4B25DEC5F}" type="slidenum">
              <a:rPr kumimoji="1" lang="ja-JP" altLang="en-US" smtClean="0"/>
              <a:t>‹#›</a:t>
            </a:fld>
            <a:endParaRPr kumimoji="1" lang="ja-JP" altLang="en-US"/>
          </a:p>
        </p:txBody>
      </p:sp>
    </p:spTree>
    <p:extLst>
      <p:ext uri="{BB962C8B-B14F-4D97-AF65-F5344CB8AC3E}">
        <p14:creationId xmlns:p14="http://schemas.microsoft.com/office/powerpoint/2010/main" val="4271844170"/>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7873ED3B-0596-4534-9716-11E4B25DEC5F}" type="slidenum">
              <a:rPr kumimoji="1" lang="ja-JP" altLang="en-US" smtClean="0"/>
              <a:t>3</a:t>
            </a:fld>
            <a:endParaRPr kumimoji="1" lang="ja-JP" altLang="en-US"/>
          </a:p>
        </p:txBody>
      </p:sp>
    </p:spTree>
    <p:extLst>
      <p:ext uri="{BB962C8B-B14F-4D97-AF65-F5344CB8AC3E}">
        <p14:creationId xmlns:p14="http://schemas.microsoft.com/office/powerpoint/2010/main" val="437587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ja-JP" altLang="en-US" smtClean="0"/>
              <a:t>マスター タイトルの書式設定</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smtClean="0"/>
              <a:t>マスター サブタイトルの書式設定</a:t>
            </a:r>
            <a:endParaRPr lang="en-US" dirty="0"/>
          </a:p>
        </p:txBody>
      </p:sp>
      <p:sp>
        <p:nvSpPr>
          <p:cNvPr id="4" name="Date Placeholder 3"/>
          <p:cNvSpPr>
            <a:spLocks noGrp="1"/>
          </p:cNvSpPr>
          <p:nvPr>
            <p:ph type="dt" sz="half" idx="10"/>
          </p:nvPr>
        </p:nvSpPr>
        <p:spPr/>
        <p:txBody>
          <a:bodyPr/>
          <a:lstStyle/>
          <a:p>
            <a:fld id="{4CADCD86-E825-4363-A214-7DECC058391E}" type="datetimeFigureOut">
              <a:rPr kumimoji="1" lang="ja-JP" altLang="en-US" smtClean="0"/>
              <a:t>2022/3/17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4C7E770-3824-48A2-BDD1-EB15CF36429D}" type="slidenum">
              <a:rPr kumimoji="1" lang="ja-JP" altLang="en-US" smtClean="0"/>
              <a:t>‹#›</a:t>
            </a:fld>
            <a:endParaRPr kumimoji="1" lang="ja-JP" altLang="en-US"/>
          </a:p>
        </p:txBody>
      </p:sp>
    </p:spTree>
    <p:extLst>
      <p:ext uri="{BB962C8B-B14F-4D97-AF65-F5344CB8AC3E}">
        <p14:creationId xmlns:p14="http://schemas.microsoft.com/office/powerpoint/2010/main" val="34372702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4CADCD86-E825-4363-A214-7DECC058391E}" type="datetimeFigureOut">
              <a:rPr kumimoji="1" lang="ja-JP" altLang="en-US" smtClean="0"/>
              <a:t>2022/3/17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4C7E770-3824-48A2-BDD1-EB15CF36429D}" type="slidenum">
              <a:rPr kumimoji="1" lang="ja-JP" altLang="en-US" smtClean="0"/>
              <a:t>‹#›</a:t>
            </a:fld>
            <a:endParaRPr kumimoji="1" lang="ja-JP" altLang="en-US"/>
          </a:p>
        </p:txBody>
      </p:sp>
    </p:spTree>
    <p:extLst>
      <p:ext uri="{BB962C8B-B14F-4D97-AF65-F5344CB8AC3E}">
        <p14:creationId xmlns:p14="http://schemas.microsoft.com/office/powerpoint/2010/main" val="39970896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4CADCD86-E825-4363-A214-7DECC058391E}" type="datetimeFigureOut">
              <a:rPr kumimoji="1" lang="ja-JP" altLang="en-US" smtClean="0"/>
              <a:t>2022/3/17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4C7E770-3824-48A2-BDD1-EB15CF36429D}" type="slidenum">
              <a:rPr kumimoji="1" lang="ja-JP" altLang="en-US" smtClean="0"/>
              <a:t>‹#›</a:t>
            </a:fld>
            <a:endParaRPr kumimoji="1" lang="ja-JP" altLang="en-US"/>
          </a:p>
        </p:txBody>
      </p:sp>
    </p:spTree>
    <p:extLst>
      <p:ext uri="{BB962C8B-B14F-4D97-AF65-F5344CB8AC3E}">
        <p14:creationId xmlns:p14="http://schemas.microsoft.com/office/powerpoint/2010/main" val="39762429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4CADCD86-E825-4363-A214-7DECC058391E}" type="datetimeFigureOut">
              <a:rPr kumimoji="1" lang="ja-JP" altLang="en-US" smtClean="0"/>
              <a:t>2022/3/17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4C7E770-3824-48A2-BDD1-EB15CF36429D}" type="slidenum">
              <a:rPr kumimoji="1" lang="ja-JP" altLang="en-US" smtClean="0"/>
              <a:t>‹#›</a:t>
            </a:fld>
            <a:endParaRPr kumimoji="1" lang="ja-JP" altLang="en-US"/>
          </a:p>
        </p:txBody>
      </p:sp>
    </p:spTree>
    <p:extLst>
      <p:ext uri="{BB962C8B-B14F-4D97-AF65-F5344CB8AC3E}">
        <p14:creationId xmlns:p14="http://schemas.microsoft.com/office/powerpoint/2010/main" val="17178625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fld id="{4CADCD86-E825-4363-A214-7DECC058391E}" type="datetimeFigureOut">
              <a:rPr kumimoji="1" lang="ja-JP" altLang="en-US" smtClean="0"/>
              <a:t>2022/3/17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4C7E770-3824-48A2-BDD1-EB15CF36429D}" type="slidenum">
              <a:rPr kumimoji="1" lang="ja-JP" altLang="en-US" smtClean="0"/>
              <a:t>‹#›</a:t>
            </a:fld>
            <a:endParaRPr kumimoji="1" lang="ja-JP" altLang="en-US"/>
          </a:p>
        </p:txBody>
      </p:sp>
    </p:spTree>
    <p:extLst>
      <p:ext uri="{BB962C8B-B14F-4D97-AF65-F5344CB8AC3E}">
        <p14:creationId xmlns:p14="http://schemas.microsoft.com/office/powerpoint/2010/main" val="15898863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Date Placeholder 4"/>
          <p:cNvSpPr>
            <a:spLocks noGrp="1"/>
          </p:cNvSpPr>
          <p:nvPr>
            <p:ph type="dt" sz="half" idx="10"/>
          </p:nvPr>
        </p:nvSpPr>
        <p:spPr/>
        <p:txBody>
          <a:bodyPr/>
          <a:lstStyle/>
          <a:p>
            <a:fld id="{4CADCD86-E825-4363-A214-7DECC058391E}" type="datetimeFigureOut">
              <a:rPr kumimoji="1" lang="ja-JP" altLang="en-US" smtClean="0"/>
              <a:t>2022/3/17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74C7E770-3824-48A2-BDD1-EB15CF36429D}" type="slidenum">
              <a:rPr kumimoji="1" lang="ja-JP" altLang="en-US" smtClean="0"/>
              <a:t>‹#›</a:t>
            </a:fld>
            <a:endParaRPr kumimoji="1" lang="ja-JP" altLang="en-US"/>
          </a:p>
        </p:txBody>
      </p:sp>
    </p:spTree>
    <p:extLst>
      <p:ext uri="{BB962C8B-B14F-4D97-AF65-F5344CB8AC3E}">
        <p14:creationId xmlns:p14="http://schemas.microsoft.com/office/powerpoint/2010/main" val="10576748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smtClean="0"/>
              <a:t>マスター テキストの書式設定</a:t>
            </a:r>
          </a:p>
        </p:txBody>
      </p:sp>
      <p:sp>
        <p:nvSpPr>
          <p:cNvPr id="4" name="Content Placeholder 3"/>
          <p:cNvSpPr>
            <a:spLocks noGrp="1"/>
          </p:cNvSpPr>
          <p:nvPr>
            <p:ph sz="half" idx="2"/>
          </p:nvPr>
        </p:nvSpPr>
        <p:spPr>
          <a:xfrm>
            <a:off x="472381" y="3618442"/>
            <a:ext cx="2901255" cy="5322183"/>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smtClean="0"/>
              <a:t>マスター テキストの書式設定</a:t>
            </a:r>
          </a:p>
        </p:txBody>
      </p:sp>
      <p:sp>
        <p:nvSpPr>
          <p:cNvPr id="6" name="Content Placeholder 5"/>
          <p:cNvSpPr>
            <a:spLocks noGrp="1"/>
          </p:cNvSpPr>
          <p:nvPr>
            <p:ph sz="quarter" idx="4"/>
          </p:nvPr>
        </p:nvSpPr>
        <p:spPr>
          <a:xfrm>
            <a:off x="3471863" y="3618442"/>
            <a:ext cx="2915543" cy="5322183"/>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7" name="Date Placeholder 6"/>
          <p:cNvSpPr>
            <a:spLocks noGrp="1"/>
          </p:cNvSpPr>
          <p:nvPr>
            <p:ph type="dt" sz="half" idx="10"/>
          </p:nvPr>
        </p:nvSpPr>
        <p:spPr/>
        <p:txBody>
          <a:bodyPr/>
          <a:lstStyle/>
          <a:p>
            <a:fld id="{4CADCD86-E825-4363-A214-7DECC058391E}" type="datetimeFigureOut">
              <a:rPr kumimoji="1" lang="ja-JP" altLang="en-US" smtClean="0"/>
              <a:t>2022/3/17</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74C7E770-3824-48A2-BDD1-EB15CF36429D}" type="slidenum">
              <a:rPr kumimoji="1" lang="ja-JP" altLang="en-US" smtClean="0"/>
              <a:t>‹#›</a:t>
            </a:fld>
            <a:endParaRPr kumimoji="1" lang="ja-JP" altLang="en-US"/>
          </a:p>
        </p:txBody>
      </p:sp>
    </p:spTree>
    <p:extLst>
      <p:ext uri="{BB962C8B-B14F-4D97-AF65-F5344CB8AC3E}">
        <p14:creationId xmlns:p14="http://schemas.microsoft.com/office/powerpoint/2010/main" val="23804593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Date Placeholder 2"/>
          <p:cNvSpPr>
            <a:spLocks noGrp="1"/>
          </p:cNvSpPr>
          <p:nvPr>
            <p:ph type="dt" sz="half" idx="10"/>
          </p:nvPr>
        </p:nvSpPr>
        <p:spPr/>
        <p:txBody>
          <a:bodyPr/>
          <a:lstStyle/>
          <a:p>
            <a:fld id="{4CADCD86-E825-4363-A214-7DECC058391E}" type="datetimeFigureOut">
              <a:rPr kumimoji="1" lang="ja-JP" altLang="en-US" smtClean="0"/>
              <a:t>2022/3/17</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74C7E770-3824-48A2-BDD1-EB15CF36429D}" type="slidenum">
              <a:rPr kumimoji="1" lang="ja-JP" altLang="en-US" smtClean="0"/>
              <a:t>‹#›</a:t>
            </a:fld>
            <a:endParaRPr kumimoji="1" lang="ja-JP" altLang="en-US"/>
          </a:p>
        </p:txBody>
      </p:sp>
    </p:spTree>
    <p:extLst>
      <p:ext uri="{BB962C8B-B14F-4D97-AF65-F5344CB8AC3E}">
        <p14:creationId xmlns:p14="http://schemas.microsoft.com/office/powerpoint/2010/main" val="1368001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CADCD86-E825-4363-A214-7DECC058391E}" type="datetimeFigureOut">
              <a:rPr kumimoji="1" lang="ja-JP" altLang="en-US" smtClean="0"/>
              <a:t>2022/3/17</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74C7E770-3824-48A2-BDD1-EB15CF36429D}" type="slidenum">
              <a:rPr kumimoji="1" lang="ja-JP" altLang="en-US" smtClean="0"/>
              <a:t>‹#›</a:t>
            </a:fld>
            <a:endParaRPr kumimoji="1" lang="ja-JP" altLang="en-US"/>
          </a:p>
        </p:txBody>
      </p:sp>
    </p:spTree>
    <p:extLst>
      <p:ext uri="{BB962C8B-B14F-4D97-AF65-F5344CB8AC3E}">
        <p14:creationId xmlns:p14="http://schemas.microsoft.com/office/powerpoint/2010/main" val="22261157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smtClean="0"/>
              <a:t>マスター タイトルの書式設定</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4CADCD86-E825-4363-A214-7DECC058391E}" type="datetimeFigureOut">
              <a:rPr kumimoji="1" lang="ja-JP" altLang="en-US" smtClean="0"/>
              <a:t>2022/3/17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74C7E770-3824-48A2-BDD1-EB15CF36429D}" type="slidenum">
              <a:rPr kumimoji="1" lang="ja-JP" altLang="en-US" smtClean="0"/>
              <a:t>‹#›</a:t>
            </a:fld>
            <a:endParaRPr kumimoji="1" lang="ja-JP" altLang="en-US"/>
          </a:p>
        </p:txBody>
      </p:sp>
    </p:spTree>
    <p:extLst>
      <p:ext uri="{BB962C8B-B14F-4D97-AF65-F5344CB8AC3E}">
        <p14:creationId xmlns:p14="http://schemas.microsoft.com/office/powerpoint/2010/main" val="13432825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smtClean="0"/>
              <a:t>マスター タイトルの書式設定</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smtClean="0"/>
              <a:t>図を追加</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4CADCD86-E825-4363-A214-7DECC058391E}" type="datetimeFigureOut">
              <a:rPr kumimoji="1" lang="ja-JP" altLang="en-US" smtClean="0"/>
              <a:t>2022/3/17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74C7E770-3824-48A2-BDD1-EB15CF36429D}" type="slidenum">
              <a:rPr kumimoji="1" lang="ja-JP" altLang="en-US" smtClean="0"/>
              <a:t>‹#›</a:t>
            </a:fld>
            <a:endParaRPr kumimoji="1" lang="ja-JP" altLang="en-US"/>
          </a:p>
        </p:txBody>
      </p:sp>
    </p:spTree>
    <p:extLst>
      <p:ext uri="{BB962C8B-B14F-4D97-AF65-F5344CB8AC3E}">
        <p14:creationId xmlns:p14="http://schemas.microsoft.com/office/powerpoint/2010/main" val="20331392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4CADCD86-E825-4363-A214-7DECC058391E}" type="datetimeFigureOut">
              <a:rPr kumimoji="1" lang="ja-JP" altLang="en-US" smtClean="0"/>
              <a:t>2022/3/17</a:t>
            </a:fld>
            <a:endParaRPr kumimoji="1" lang="ja-JP" altLang="en-US"/>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74C7E770-3824-48A2-BDD1-EB15CF36429D}" type="slidenum">
              <a:rPr kumimoji="1" lang="ja-JP" altLang="en-US" smtClean="0"/>
              <a:t>‹#›</a:t>
            </a:fld>
            <a:endParaRPr kumimoji="1" lang="ja-JP" altLang="en-US"/>
          </a:p>
        </p:txBody>
      </p:sp>
    </p:spTree>
    <p:extLst>
      <p:ext uri="{BB962C8B-B14F-4D97-AF65-F5344CB8AC3E}">
        <p14:creationId xmlns:p14="http://schemas.microsoft.com/office/powerpoint/2010/main" val="1651542336"/>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6" name="グループ化 35"/>
          <p:cNvGrpSpPr/>
          <p:nvPr/>
        </p:nvGrpSpPr>
        <p:grpSpPr>
          <a:xfrm>
            <a:off x="127039" y="821451"/>
            <a:ext cx="6608092" cy="1425503"/>
            <a:chOff x="124955" y="1254625"/>
            <a:chExt cx="6608092" cy="915366"/>
          </a:xfrm>
        </p:grpSpPr>
        <p:sp>
          <p:nvSpPr>
            <p:cNvPr id="13" name="正方形/長方形 12"/>
            <p:cNvSpPr/>
            <p:nvPr/>
          </p:nvSpPr>
          <p:spPr>
            <a:xfrm>
              <a:off x="124955" y="1254625"/>
              <a:ext cx="6608092" cy="915366"/>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35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15" name="角丸四角形 14"/>
            <p:cNvSpPr/>
            <p:nvPr/>
          </p:nvSpPr>
          <p:spPr>
            <a:xfrm>
              <a:off x="1107274" y="1308384"/>
              <a:ext cx="5564747" cy="372904"/>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35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18" name="テキスト ボックス 17"/>
            <p:cNvSpPr txBox="1"/>
            <p:nvPr/>
          </p:nvSpPr>
          <p:spPr>
            <a:xfrm>
              <a:off x="233416" y="1293614"/>
              <a:ext cx="765397" cy="405150"/>
            </a:xfrm>
            <a:prstGeom prst="rect">
              <a:avLst/>
            </a:prstGeom>
            <a:noFill/>
            <a:ln/>
          </p:spPr>
          <p:style>
            <a:lnRef idx="2">
              <a:schemeClr val="dk1"/>
            </a:lnRef>
            <a:fillRef idx="1">
              <a:schemeClr val="lt1"/>
            </a:fillRef>
            <a:effectRef idx="0">
              <a:schemeClr val="dk1"/>
            </a:effectRef>
            <a:fontRef idx="minor">
              <a:schemeClr val="dk1"/>
            </a:fontRef>
          </p:style>
          <p:txBody>
            <a:bodyPr wrap="square" rtlCol="0" anchor="ctr">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en-US" altLang="ja-JP" sz="300" b="1" i="0" u="none" strike="noStrike" kern="1200" cap="none" spc="0" normalizeH="0" baseline="0" noProof="0" dirty="0">
                <a:ln>
                  <a:noFill/>
                </a:ln>
                <a:solidFill>
                  <a:schemeClr val="bg1"/>
                </a:solidFill>
                <a:effectLst/>
                <a:uLnTx/>
                <a:uFillTx/>
                <a:latin typeface="メイリオ" panose="020B0604030504040204" pitchFamily="50" charset="-128"/>
                <a:ea typeface="メイリオ" panose="020B0604030504040204" pitchFamily="50" charset="-128"/>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600" b="1" dirty="0" smtClean="0">
                  <a:solidFill>
                    <a:schemeClr val="bg1"/>
                  </a:solidFill>
                  <a:latin typeface="メイリオ" panose="020B0604030504040204" pitchFamily="50" charset="-128"/>
                  <a:ea typeface="メイリオ" panose="020B0604030504040204" pitchFamily="50" charset="-128"/>
                </a:rPr>
                <a:t>開催</a:t>
              </a:r>
              <a:endParaRPr kumimoji="1" lang="en-US" altLang="ja-JP" sz="1600" b="1" dirty="0" smtClean="0">
                <a:solidFill>
                  <a:schemeClr val="bg1"/>
                </a:solidFill>
                <a:latin typeface="メイリオ" panose="020B0604030504040204" pitchFamily="50" charset="-128"/>
                <a:ea typeface="メイリオ" panose="020B0604030504040204" pitchFamily="50" charset="-128"/>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600" b="1" dirty="0" smtClean="0">
                  <a:solidFill>
                    <a:schemeClr val="bg1"/>
                  </a:solidFill>
                  <a:latin typeface="メイリオ" panose="020B0604030504040204" pitchFamily="50" charset="-128"/>
                  <a:ea typeface="メイリオ" panose="020B0604030504040204" pitchFamily="50" charset="-128"/>
                </a:rPr>
                <a:t>概要</a:t>
              </a:r>
              <a:endParaRPr kumimoji="1" lang="ja-JP" altLang="en-US" sz="1600" b="1" i="0" u="none" strike="noStrike" kern="1200" cap="none" spc="0" normalizeH="0" baseline="0" noProof="0" dirty="0">
                <a:ln>
                  <a:noFill/>
                </a:ln>
                <a:solidFill>
                  <a:schemeClr val="bg1"/>
                </a:solidFill>
                <a:effectLst/>
                <a:uLnTx/>
                <a:uFillTx/>
                <a:latin typeface="メイリオ" panose="020B0604030504040204" pitchFamily="50" charset="-128"/>
                <a:ea typeface="メイリオ" panose="020B0604030504040204" pitchFamily="50" charset="-128"/>
                <a:cs typeface="+mn-cs"/>
              </a:endParaRPr>
            </a:p>
          </p:txBody>
        </p:sp>
        <p:sp>
          <p:nvSpPr>
            <p:cNvPr id="21" name="テキスト ボックス 20"/>
            <p:cNvSpPr txBox="1"/>
            <p:nvPr/>
          </p:nvSpPr>
          <p:spPr>
            <a:xfrm>
              <a:off x="1196521" y="1330032"/>
              <a:ext cx="5383490" cy="431982"/>
            </a:xfrm>
            <a:prstGeom prst="rect">
              <a:avLst/>
            </a:prstGeom>
            <a:noFill/>
            <a:ln>
              <a:noFill/>
            </a:ln>
          </p:spPr>
          <p:txBody>
            <a:bodyPr wrap="square" rtlCol="0">
              <a:noAutofit/>
            </a:bodyPr>
            <a:lstStyle/>
            <a:p>
              <a:pPr lvl="0">
                <a:defRPr/>
              </a:pPr>
              <a:r>
                <a:rPr kumimoji="1" lang="ja-JP" altLang="en-US" sz="1600" b="1" dirty="0" smtClean="0">
                  <a:latin typeface="メイリオ" panose="020B0604030504040204" pitchFamily="50" charset="-128"/>
                  <a:ea typeface="メイリオ" panose="020B0604030504040204" pitchFamily="50" charset="-128"/>
                </a:rPr>
                <a:t>本項目では、チェックリストを記入</a:t>
              </a:r>
              <a:r>
                <a:rPr kumimoji="1" lang="ja-JP" altLang="en-US" sz="1600" b="1" dirty="0">
                  <a:latin typeface="メイリオ" panose="020B0604030504040204" pitchFamily="50" charset="-128"/>
                  <a:ea typeface="メイリオ" panose="020B0604030504040204" pitchFamily="50" charset="-128"/>
                </a:rPr>
                <a:t>する前に</a:t>
              </a:r>
              <a:r>
                <a:rPr kumimoji="1" lang="ja-JP" altLang="en-US" sz="1600" b="1" dirty="0" smtClean="0">
                  <a:latin typeface="メイリオ" panose="020B0604030504040204" pitchFamily="50" charset="-128"/>
                  <a:ea typeface="メイリオ" panose="020B0604030504040204" pitchFamily="50" charset="-128"/>
                </a:rPr>
                <a:t>、イベントの</a:t>
              </a:r>
              <a:r>
                <a:rPr kumimoji="1" lang="ja-JP" altLang="en-US" sz="1600" b="1" dirty="0">
                  <a:latin typeface="メイリオ" panose="020B0604030504040204" pitchFamily="50" charset="-128"/>
                  <a:ea typeface="メイリオ" panose="020B0604030504040204" pitchFamily="50" charset="-128"/>
                </a:rPr>
                <a:t>情報を</a:t>
              </a:r>
              <a:r>
                <a:rPr kumimoji="1" lang="ja-JP" altLang="en-US" sz="1600" b="1" dirty="0" smtClean="0">
                  <a:latin typeface="メイリオ" panose="020B0604030504040204" pitchFamily="50" charset="-128"/>
                  <a:ea typeface="メイリオ" panose="020B0604030504040204" pitchFamily="50" charset="-128"/>
                </a:rPr>
                <a:t>ご記入ください。</a:t>
              </a:r>
              <a:endParaRPr kumimoji="1" lang="en-US" altLang="ja-JP" sz="1600" b="1" dirty="0" smtClean="0">
                <a:latin typeface="メイリオ" panose="020B0604030504040204" pitchFamily="50" charset="-128"/>
                <a:ea typeface="メイリオ" panose="020B0604030504040204" pitchFamily="50" charset="-128"/>
              </a:endParaRPr>
            </a:p>
          </p:txBody>
        </p:sp>
      </p:grpSp>
      <p:grpSp>
        <p:nvGrpSpPr>
          <p:cNvPr id="6" name="グループ化 5"/>
          <p:cNvGrpSpPr/>
          <p:nvPr/>
        </p:nvGrpSpPr>
        <p:grpSpPr>
          <a:xfrm>
            <a:off x="-206197" y="51078"/>
            <a:ext cx="7565642" cy="523220"/>
            <a:chOff x="-206197" y="51078"/>
            <a:chExt cx="7565642" cy="523220"/>
          </a:xfrm>
        </p:grpSpPr>
        <p:sp>
          <p:nvSpPr>
            <p:cNvPr id="104" name="テキスト ボックス 103"/>
            <p:cNvSpPr txBox="1"/>
            <p:nvPr/>
          </p:nvSpPr>
          <p:spPr>
            <a:xfrm>
              <a:off x="-206197" y="51078"/>
              <a:ext cx="7565642" cy="523220"/>
            </a:xfrm>
            <a:prstGeom prst="rect">
              <a:avLst/>
            </a:prstGeom>
            <a:noFill/>
            <a:ln>
              <a:noFill/>
            </a:ln>
          </p:spPr>
          <p:txBody>
            <a:bodyPr wrap="square" rtlCol="0">
              <a:spAutoFit/>
            </a:bodyPr>
            <a:lstStyle/>
            <a:p>
              <a:pPr marL="0" marR="0" lvl="0" indent="0" defTabSz="457200" rtl="0" eaLnBrk="1" fontAlgn="auto" latinLnBrk="0" hangingPunct="1">
                <a:lnSpc>
                  <a:spcPct val="100000"/>
                </a:lnSpc>
                <a:spcBef>
                  <a:spcPts val="0"/>
                </a:spcBef>
                <a:spcAft>
                  <a:spcPts val="0"/>
                </a:spcAft>
                <a:buClrTx/>
                <a:buSzTx/>
                <a:buFontTx/>
                <a:buNone/>
                <a:tabLst/>
                <a:defRPr/>
              </a:pPr>
              <a:r>
                <a:rPr kumimoji="1" lang="ja-JP" altLang="en-US" sz="2800" b="1" dirty="0" smtClean="0">
                  <a:latin typeface="メイリオ" panose="020B0604030504040204" pitchFamily="50" charset="-128"/>
                  <a:ea typeface="メイリオ" panose="020B0604030504040204" pitchFamily="50" charset="-128"/>
                </a:rPr>
                <a:t>　 イベント開催時の</a:t>
              </a:r>
              <a:r>
                <a:rPr kumimoji="1" lang="ja-JP" altLang="en-US" sz="2800" b="1" i="0" u="none" strike="noStrike" kern="1200" cap="none" spc="0" normalizeH="0" baseline="0" noProof="0" dirty="0" smtClean="0">
                  <a:ln>
                    <a:noFill/>
                  </a:ln>
                  <a:effectLst/>
                  <a:uLnTx/>
                  <a:uFillTx/>
                  <a:latin typeface="メイリオ" panose="020B0604030504040204" pitchFamily="50" charset="-128"/>
                  <a:ea typeface="メイリオ" panose="020B0604030504040204" pitchFamily="50" charset="-128"/>
                </a:rPr>
                <a:t>チェックリスト</a:t>
              </a:r>
              <a:endParaRPr kumimoji="1" lang="en-US" altLang="ja-JP" sz="2400" b="1" i="0" u="none" strike="noStrike" kern="1200" cap="none" spc="0" normalizeH="0" baseline="0" noProof="0" dirty="0" smtClean="0">
                <a:ln>
                  <a:noFill/>
                </a:ln>
                <a:effectLst/>
                <a:uLnTx/>
                <a:uFillTx/>
                <a:latin typeface="メイリオ" panose="020B0604030504040204" pitchFamily="50" charset="-128"/>
                <a:ea typeface="メイリオ" panose="020B0604030504040204" pitchFamily="50" charset="-128"/>
              </a:endParaRPr>
            </a:p>
          </p:txBody>
        </p:sp>
        <p:cxnSp>
          <p:nvCxnSpPr>
            <p:cNvPr id="3" name="直線コネクタ 2"/>
            <p:cNvCxnSpPr/>
            <p:nvPr/>
          </p:nvCxnSpPr>
          <p:spPr>
            <a:xfrm>
              <a:off x="166000" y="455619"/>
              <a:ext cx="6576572" cy="0"/>
            </a:xfrm>
            <a:prstGeom prst="line">
              <a:avLst/>
            </a:prstGeom>
            <a:ln w="28575">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grpSp>
      <p:sp>
        <p:nvSpPr>
          <p:cNvPr id="2" name="テキスト ボックス 1"/>
          <p:cNvSpPr txBox="1"/>
          <p:nvPr/>
        </p:nvSpPr>
        <p:spPr>
          <a:xfrm>
            <a:off x="3774687" y="493957"/>
            <a:ext cx="3197614" cy="338554"/>
          </a:xfrm>
          <a:prstGeom prst="rect">
            <a:avLst/>
          </a:prstGeom>
          <a:noFill/>
        </p:spPr>
        <p:txBody>
          <a:bodyPr wrap="square" rtlCol="0">
            <a:spAutoFit/>
          </a:bodyPr>
          <a:lstStyle/>
          <a:p>
            <a:pPr algn="ctr"/>
            <a:r>
              <a:rPr kumimoji="1" lang="en-US" altLang="ja-JP" sz="1600" b="1" dirty="0" smtClean="0">
                <a:latin typeface="メイリオ" panose="020B0604030504040204" pitchFamily="50" charset="-128"/>
                <a:ea typeface="メイリオ" panose="020B0604030504040204" pitchFamily="50" charset="-128"/>
              </a:rPr>
              <a:t>【</a:t>
            </a:r>
            <a:r>
              <a:rPr kumimoji="1" lang="ja-JP" altLang="en-US" sz="1600" b="1" dirty="0" smtClean="0">
                <a:latin typeface="メイリオ" panose="020B0604030504040204" pitchFamily="50" charset="-128"/>
                <a:ea typeface="メイリオ" panose="020B0604030504040204" pitchFamily="50" charset="-128"/>
              </a:rPr>
              <a:t>第２版（令和４年</a:t>
            </a:r>
            <a:r>
              <a:rPr kumimoji="1" lang="ja-JP" altLang="en-US" sz="1600" b="1" dirty="0">
                <a:latin typeface="メイリオ" panose="020B0604030504040204" pitchFamily="50" charset="-128"/>
                <a:ea typeface="メイリオ" panose="020B0604030504040204" pitchFamily="50" charset="-128"/>
              </a:rPr>
              <a:t>３</a:t>
            </a:r>
            <a:r>
              <a:rPr kumimoji="1" lang="ja-JP" altLang="en-US" sz="1600" b="1" dirty="0" smtClean="0">
                <a:latin typeface="メイリオ" panose="020B0604030504040204" pitchFamily="50" charset="-128"/>
                <a:ea typeface="メイリオ" panose="020B0604030504040204" pitchFamily="50" charset="-128"/>
              </a:rPr>
              <a:t>月版）</a:t>
            </a:r>
            <a:r>
              <a:rPr kumimoji="1" lang="en-US" altLang="ja-JP" sz="1600" b="1" dirty="0" smtClean="0">
                <a:latin typeface="メイリオ" panose="020B0604030504040204" pitchFamily="50" charset="-128"/>
                <a:ea typeface="メイリオ" panose="020B0604030504040204" pitchFamily="50" charset="-128"/>
              </a:rPr>
              <a:t>】</a:t>
            </a:r>
            <a:endParaRPr kumimoji="1" lang="ja-JP" altLang="en-US" sz="1600" b="1" dirty="0">
              <a:latin typeface="メイリオ" panose="020B0604030504040204" pitchFamily="50" charset="-128"/>
              <a:ea typeface="メイリオ" panose="020B0604030504040204" pitchFamily="50" charset="-128"/>
            </a:endParaRPr>
          </a:p>
        </p:txBody>
      </p:sp>
      <p:sp>
        <p:nvSpPr>
          <p:cNvPr id="39" name="正方形/長方形 38"/>
          <p:cNvSpPr/>
          <p:nvPr/>
        </p:nvSpPr>
        <p:spPr>
          <a:xfrm>
            <a:off x="129073" y="2020797"/>
            <a:ext cx="6608092" cy="7125841"/>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kumimoji="1" lang="ja-JP" altLang="en-US" sz="1350"/>
          </a:p>
        </p:txBody>
      </p:sp>
      <p:grpSp>
        <p:nvGrpSpPr>
          <p:cNvPr id="41" name="グループ化 40"/>
          <p:cNvGrpSpPr/>
          <p:nvPr/>
        </p:nvGrpSpPr>
        <p:grpSpPr>
          <a:xfrm>
            <a:off x="172600" y="2858600"/>
            <a:ext cx="6821608" cy="712465"/>
            <a:chOff x="205684" y="2047413"/>
            <a:chExt cx="6821608" cy="899642"/>
          </a:xfrm>
        </p:grpSpPr>
        <p:sp>
          <p:nvSpPr>
            <p:cNvPr id="49" name="角丸四角形 48"/>
            <p:cNvSpPr/>
            <p:nvPr/>
          </p:nvSpPr>
          <p:spPr>
            <a:xfrm>
              <a:off x="205684" y="2047413"/>
              <a:ext cx="1355488" cy="884040"/>
            </a:xfrm>
            <a:prstGeom prst="roundRect">
              <a:avLst>
                <a:gd name="adj" fmla="val 14323"/>
              </a:avLst>
            </a:prstGeom>
            <a:solidFill>
              <a:srgbClr val="FDF3ED"/>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kumimoji="1" lang="ja-JP" altLang="en-US" sz="1600" b="1" dirty="0" smtClean="0">
                  <a:solidFill>
                    <a:schemeClr val="tx1"/>
                  </a:solidFill>
                  <a:latin typeface="メイリオ" panose="020B0604030504040204" pitchFamily="50" charset="-128"/>
                  <a:ea typeface="メイリオ" panose="020B0604030504040204" pitchFamily="50" charset="-128"/>
                </a:rPr>
                <a:t>開催日時</a:t>
              </a:r>
              <a:endParaRPr kumimoji="1" lang="ja-JP" altLang="en-US" sz="1600" b="1" dirty="0">
                <a:solidFill>
                  <a:schemeClr val="tx1"/>
                </a:solidFill>
                <a:latin typeface="メイリオ" panose="020B0604030504040204" pitchFamily="50" charset="-128"/>
                <a:ea typeface="メイリオ" panose="020B0604030504040204" pitchFamily="50" charset="-128"/>
              </a:endParaRPr>
            </a:p>
          </p:txBody>
        </p:sp>
        <p:sp>
          <p:nvSpPr>
            <p:cNvPr id="50" name="角丸四角形 49"/>
            <p:cNvSpPr/>
            <p:nvPr/>
          </p:nvSpPr>
          <p:spPr>
            <a:xfrm>
              <a:off x="1686504" y="2066001"/>
              <a:ext cx="4985518" cy="881054"/>
            </a:xfrm>
            <a:prstGeom prst="roundRect">
              <a:avLst>
                <a:gd name="adj" fmla="val 18601"/>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kumimoji="1" lang="ja-JP" altLang="en-US" sz="1350"/>
            </a:p>
          </p:txBody>
        </p:sp>
        <p:grpSp>
          <p:nvGrpSpPr>
            <p:cNvPr id="58" name="グループ化 57"/>
            <p:cNvGrpSpPr/>
            <p:nvPr/>
          </p:nvGrpSpPr>
          <p:grpSpPr>
            <a:xfrm>
              <a:off x="1605772" y="2212015"/>
              <a:ext cx="5421520" cy="307777"/>
              <a:chOff x="1605772" y="2178562"/>
              <a:chExt cx="5421520" cy="307777"/>
            </a:xfrm>
          </p:grpSpPr>
          <p:sp>
            <p:nvSpPr>
              <p:cNvPr id="59" name="テキスト ボックス 58"/>
              <p:cNvSpPr txBox="1"/>
              <p:nvPr/>
            </p:nvSpPr>
            <p:spPr>
              <a:xfrm>
                <a:off x="1605772" y="2178562"/>
                <a:ext cx="811601" cy="297517"/>
              </a:xfrm>
              <a:prstGeom prst="rect">
                <a:avLst/>
              </a:prstGeom>
              <a:noFill/>
              <a:ln>
                <a:noFill/>
              </a:ln>
            </p:spPr>
            <p:txBody>
              <a:bodyPr wrap="square" rtlCol="0">
                <a:spAutoFit/>
              </a:bodyPr>
              <a:lstStyle/>
              <a:p>
                <a:pPr algn="ctr">
                  <a:lnSpc>
                    <a:spcPts val="1600"/>
                  </a:lnSpc>
                </a:pPr>
                <a:r>
                  <a:rPr kumimoji="1" lang="ja-JP" altLang="en-US" sz="1600" b="1" dirty="0" smtClean="0">
                    <a:latin typeface="メイリオ" panose="020B0604030504040204" pitchFamily="50" charset="-128"/>
                    <a:ea typeface="メイリオ" panose="020B0604030504040204" pitchFamily="50" charset="-128"/>
                  </a:rPr>
                  <a:t>令和</a:t>
                </a:r>
                <a:endParaRPr kumimoji="1" lang="en-US" altLang="ja-JP" sz="1600" b="1" dirty="0">
                  <a:latin typeface="メイリオ" panose="020B0604030504040204" pitchFamily="50" charset="-128"/>
                  <a:ea typeface="メイリオ" panose="020B0604030504040204" pitchFamily="50" charset="-128"/>
                </a:endParaRPr>
              </a:p>
            </p:txBody>
          </p:sp>
          <p:sp>
            <p:nvSpPr>
              <p:cNvPr id="62" name="テキスト ボックス 61"/>
              <p:cNvSpPr txBox="1"/>
              <p:nvPr/>
            </p:nvSpPr>
            <p:spPr>
              <a:xfrm>
                <a:off x="2205905" y="2178562"/>
                <a:ext cx="811601" cy="307777"/>
              </a:xfrm>
              <a:prstGeom prst="rect">
                <a:avLst/>
              </a:prstGeom>
              <a:noFill/>
              <a:ln>
                <a:noFill/>
              </a:ln>
            </p:spPr>
            <p:txBody>
              <a:bodyPr wrap="square" rtlCol="0">
                <a:spAutoFit/>
              </a:bodyPr>
              <a:lstStyle/>
              <a:p>
                <a:pPr algn="ctr">
                  <a:lnSpc>
                    <a:spcPts val="1600"/>
                  </a:lnSpc>
                </a:pPr>
                <a:r>
                  <a:rPr kumimoji="1" lang="ja-JP" altLang="en-US" sz="1600" b="1" dirty="0" smtClean="0">
                    <a:latin typeface="メイリオ" panose="020B0604030504040204" pitchFamily="50" charset="-128"/>
                    <a:ea typeface="メイリオ" panose="020B0604030504040204" pitchFamily="50" charset="-128"/>
                  </a:rPr>
                  <a:t>年</a:t>
                </a:r>
                <a:endParaRPr kumimoji="1" lang="en-US" altLang="ja-JP" sz="1600" b="1" dirty="0">
                  <a:latin typeface="メイリオ" panose="020B0604030504040204" pitchFamily="50" charset="-128"/>
                  <a:ea typeface="メイリオ" panose="020B0604030504040204" pitchFamily="50" charset="-128"/>
                </a:endParaRPr>
              </a:p>
            </p:txBody>
          </p:sp>
          <p:sp>
            <p:nvSpPr>
              <p:cNvPr id="63" name="テキスト ボックス 62"/>
              <p:cNvSpPr txBox="1"/>
              <p:nvPr/>
            </p:nvSpPr>
            <p:spPr>
              <a:xfrm>
                <a:off x="2826317" y="2178562"/>
                <a:ext cx="811601" cy="307777"/>
              </a:xfrm>
              <a:prstGeom prst="rect">
                <a:avLst/>
              </a:prstGeom>
              <a:noFill/>
              <a:ln>
                <a:noFill/>
              </a:ln>
            </p:spPr>
            <p:txBody>
              <a:bodyPr wrap="square" rtlCol="0">
                <a:spAutoFit/>
              </a:bodyPr>
              <a:lstStyle/>
              <a:p>
                <a:pPr algn="ctr">
                  <a:lnSpc>
                    <a:spcPts val="1600"/>
                  </a:lnSpc>
                </a:pPr>
                <a:r>
                  <a:rPr kumimoji="1" lang="ja-JP" altLang="en-US" sz="1600" b="1" dirty="0" smtClean="0">
                    <a:latin typeface="メイリオ" panose="020B0604030504040204" pitchFamily="50" charset="-128"/>
                    <a:ea typeface="メイリオ" panose="020B0604030504040204" pitchFamily="50" charset="-128"/>
                  </a:rPr>
                  <a:t>月</a:t>
                </a:r>
                <a:endParaRPr kumimoji="1" lang="en-US" altLang="ja-JP" sz="1600" b="1" dirty="0">
                  <a:latin typeface="メイリオ" panose="020B0604030504040204" pitchFamily="50" charset="-128"/>
                  <a:ea typeface="メイリオ" panose="020B0604030504040204" pitchFamily="50" charset="-128"/>
                </a:endParaRPr>
              </a:p>
            </p:txBody>
          </p:sp>
          <p:sp>
            <p:nvSpPr>
              <p:cNvPr id="67" name="テキスト ボックス 66"/>
              <p:cNvSpPr txBox="1"/>
              <p:nvPr/>
            </p:nvSpPr>
            <p:spPr>
              <a:xfrm>
                <a:off x="3361541" y="2178562"/>
                <a:ext cx="811601" cy="307777"/>
              </a:xfrm>
              <a:prstGeom prst="rect">
                <a:avLst/>
              </a:prstGeom>
              <a:noFill/>
              <a:ln>
                <a:noFill/>
              </a:ln>
            </p:spPr>
            <p:txBody>
              <a:bodyPr wrap="square" rtlCol="0">
                <a:spAutoFit/>
              </a:bodyPr>
              <a:lstStyle/>
              <a:p>
                <a:pPr algn="ctr">
                  <a:lnSpc>
                    <a:spcPts val="1600"/>
                  </a:lnSpc>
                </a:pPr>
                <a:r>
                  <a:rPr kumimoji="1" lang="ja-JP" altLang="en-US" sz="1600" b="1" dirty="0" smtClean="0">
                    <a:latin typeface="メイリオ" panose="020B0604030504040204" pitchFamily="50" charset="-128"/>
                    <a:ea typeface="メイリオ" panose="020B0604030504040204" pitchFamily="50" charset="-128"/>
                  </a:rPr>
                  <a:t>日</a:t>
                </a:r>
                <a:endParaRPr kumimoji="1" lang="en-US" altLang="ja-JP" sz="1600" b="1" dirty="0">
                  <a:latin typeface="メイリオ" panose="020B0604030504040204" pitchFamily="50" charset="-128"/>
                  <a:ea typeface="メイリオ" panose="020B0604030504040204" pitchFamily="50" charset="-128"/>
                </a:endParaRPr>
              </a:p>
            </p:txBody>
          </p:sp>
          <p:sp>
            <p:nvSpPr>
              <p:cNvPr id="69" name="テキスト ボックス 68"/>
              <p:cNvSpPr txBox="1"/>
              <p:nvPr/>
            </p:nvSpPr>
            <p:spPr>
              <a:xfrm>
                <a:off x="3890415" y="2178562"/>
                <a:ext cx="811601" cy="307777"/>
              </a:xfrm>
              <a:prstGeom prst="rect">
                <a:avLst/>
              </a:prstGeom>
              <a:noFill/>
              <a:ln>
                <a:noFill/>
              </a:ln>
            </p:spPr>
            <p:txBody>
              <a:bodyPr wrap="square" rtlCol="0">
                <a:spAutoFit/>
              </a:bodyPr>
              <a:lstStyle/>
              <a:p>
                <a:pPr algn="ctr">
                  <a:lnSpc>
                    <a:spcPts val="1600"/>
                  </a:lnSpc>
                </a:pPr>
                <a:r>
                  <a:rPr kumimoji="1" lang="ja-JP" altLang="en-US" sz="1600" b="1" dirty="0">
                    <a:latin typeface="メイリオ" panose="020B0604030504040204" pitchFamily="50" charset="-128"/>
                    <a:ea typeface="メイリオ" panose="020B0604030504040204" pitchFamily="50" charset="-128"/>
                  </a:rPr>
                  <a:t>時</a:t>
                </a:r>
                <a:endParaRPr kumimoji="1" lang="en-US" altLang="ja-JP" sz="1600" b="1" dirty="0">
                  <a:latin typeface="メイリオ" panose="020B0604030504040204" pitchFamily="50" charset="-128"/>
                  <a:ea typeface="メイリオ" panose="020B0604030504040204" pitchFamily="50" charset="-128"/>
                </a:endParaRPr>
              </a:p>
            </p:txBody>
          </p:sp>
          <p:sp>
            <p:nvSpPr>
              <p:cNvPr id="75" name="テキスト ボックス 74"/>
              <p:cNvSpPr txBox="1"/>
              <p:nvPr/>
            </p:nvSpPr>
            <p:spPr>
              <a:xfrm>
                <a:off x="4431989" y="2178562"/>
                <a:ext cx="1204792" cy="297517"/>
              </a:xfrm>
              <a:prstGeom prst="rect">
                <a:avLst/>
              </a:prstGeom>
              <a:noFill/>
              <a:ln>
                <a:noFill/>
              </a:ln>
            </p:spPr>
            <p:txBody>
              <a:bodyPr wrap="square" rtlCol="0">
                <a:spAutoFit/>
              </a:bodyPr>
              <a:lstStyle/>
              <a:p>
                <a:pPr algn="ctr">
                  <a:lnSpc>
                    <a:spcPts val="1600"/>
                  </a:lnSpc>
                </a:pPr>
                <a:r>
                  <a:rPr kumimoji="1" lang="ja-JP" altLang="en-US" sz="1600" b="1" dirty="0" smtClean="0">
                    <a:latin typeface="メイリオ" panose="020B0604030504040204" pitchFamily="50" charset="-128"/>
                    <a:ea typeface="メイリオ" panose="020B0604030504040204" pitchFamily="50" charset="-128"/>
                  </a:rPr>
                  <a:t>分　～　</a:t>
                </a:r>
                <a:endParaRPr kumimoji="1" lang="en-US" altLang="ja-JP" sz="1600" b="1" dirty="0">
                  <a:latin typeface="メイリオ" panose="020B0604030504040204" pitchFamily="50" charset="-128"/>
                  <a:ea typeface="メイリオ" panose="020B0604030504040204" pitchFamily="50" charset="-128"/>
                </a:endParaRPr>
              </a:p>
            </p:txBody>
          </p:sp>
          <p:sp>
            <p:nvSpPr>
              <p:cNvPr id="76" name="テキスト ボックス 75"/>
              <p:cNvSpPr txBox="1"/>
              <p:nvPr/>
            </p:nvSpPr>
            <p:spPr>
              <a:xfrm>
                <a:off x="5822500" y="2178562"/>
                <a:ext cx="1204792" cy="307777"/>
              </a:xfrm>
              <a:prstGeom prst="rect">
                <a:avLst/>
              </a:prstGeom>
              <a:noFill/>
              <a:ln>
                <a:noFill/>
              </a:ln>
            </p:spPr>
            <p:txBody>
              <a:bodyPr wrap="square" rtlCol="0">
                <a:spAutoFit/>
              </a:bodyPr>
              <a:lstStyle/>
              <a:p>
                <a:pPr algn="ctr">
                  <a:lnSpc>
                    <a:spcPts val="1600"/>
                  </a:lnSpc>
                </a:pPr>
                <a:r>
                  <a:rPr kumimoji="1" lang="ja-JP" altLang="en-US" sz="1600" b="1" dirty="0" smtClean="0">
                    <a:latin typeface="メイリオ" panose="020B0604030504040204" pitchFamily="50" charset="-128"/>
                    <a:ea typeface="メイリオ" panose="020B0604030504040204" pitchFamily="50" charset="-128"/>
                  </a:rPr>
                  <a:t>分</a:t>
                </a:r>
                <a:endParaRPr kumimoji="1" lang="en-US" altLang="ja-JP" sz="1600" b="1" dirty="0">
                  <a:latin typeface="メイリオ" panose="020B0604030504040204" pitchFamily="50" charset="-128"/>
                  <a:ea typeface="メイリオ" panose="020B0604030504040204" pitchFamily="50" charset="-128"/>
                </a:endParaRPr>
              </a:p>
            </p:txBody>
          </p:sp>
          <p:sp>
            <p:nvSpPr>
              <p:cNvPr id="79" name="テキスト ボックス 78"/>
              <p:cNvSpPr txBox="1"/>
              <p:nvPr/>
            </p:nvSpPr>
            <p:spPr>
              <a:xfrm>
                <a:off x="5471515" y="2178562"/>
                <a:ext cx="811601" cy="307777"/>
              </a:xfrm>
              <a:prstGeom prst="rect">
                <a:avLst/>
              </a:prstGeom>
              <a:noFill/>
              <a:ln>
                <a:noFill/>
              </a:ln>
            </p:spPr>
            <p:txBody>
              <a:bodyPr wrap="square" rtlCol="0">
                <a:spAutoFit/>
              </a:bodyPr>
              <a:lstStyle/>
              <a:p>
                <a:pPr algn="ctr">
                  <a:lnSpc>
                    <a:spcPts val="1600"/>
                  </a:lnSpc>
                </a:pPr>
                <a:r>
                  <a:rPr kumimoji="1" lang="ja-JP" altLang="en-US" sz="1600" b="1" dirty="0">
                    <a:latin typeface="メイリオ" panose="020B0604030504040204" pitchFamily="50" charset="-128"/>
                    <a:ea typeface="メイリオ" panose="020B0604030504040204" pitchFamily="50" charset="-128"/>
                  </a:rPr>
                  <a:t>時</a:t>
                </a:r>
                <a:endParaRPr kumimoji="1" lang="en-US" altLang="ja-JP" sz="1600" b="1" dirty="0">
                  <a:latin typeface="メイリオ" panose="020B0604030504040204" pitchFamily="50" charset="-128"/>
                  <a:ea typeface="メイリオ" panose="020B0604030504040204" pitchFamily="50" charset="-128"/>
                </a:endParaRPr>
              </a:p>
            </p:txBody>
          </p:sp>
        </p:grpSp>
      </p:grpSp>
      <p:grpSp>
        <p:nvGrpSpPr>
          <p:cNvPr id="109" name="グループ化 108"/>
          <p:cNvGrpSpPr/>
          <p:nvPr/>
        </p:nvGrpSpPr>
        <p:grpSpPr>
          <a:xfrm>
            <a:off x="167851" y="2027092"/>
            <a:ext cx="6508953" cy="802590"/>
            <a:chOff x="205683" y="6601509"/>
            <a:chExt cx="6508953" cy="802590"/>
          </a:xfrm>
        </p:grpSpPr>
        <p:grpSp>
          <p:nvGrpSpPr>
            <p:cNvPr id="110" name="グループ化 109"/>
            <p:cNvGrpSpPr/>
            <p:nvPr/>
          </p:nvGrpSpPr>
          <p:grpSpPr>
            <a:xfrm>
              <a:off x="205683" y="6601509"/>
              <a:ext cx="6458043" cy="777995"/>
              <a:chOff x="185556" y="3407741"/>
              <a:chExt cx="6458043" cy="881474"/>
            </a:xfrm>
          </p:grpSpPr>
          <p:sp>
            <p:nvSpPr>
              <p:cNvPr id="114" name="角丸四角形 113"/>
              <p:cNvSpPr/>
              <p:nvPr/>
            </p:nvSpPr>
            <p:spPr>
              <a:xfrm>
                <a:off x="185556" y="3407741"/>
                <a:ext cx="1355487" cy="881474"/>
              </a:xfrm>
              <a:prstGeom prst="roundRect">
                <a:avLst>
                  <a:gd name="adj" fmla="val 9995"/>
                </a:avLst>
              </a:prstGeom>
              <a:solidFill>
                <a:srgbClr val="FDF3ED"/>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kumimoji="1" lang="ja-JP" altLang="en-US" sz="1600" b="1" dirty="0" smtClean="0">
                    <a:solidFill>
                      <a:schemeClr val="tx1"/>
                    </a:solidFill>
                    <a:latin typeface="メイリオ" panose="020B0604030504040204" pitchFamily="50" charset="-128"/>
                    <a:ea typeface="メイリオ" panose="020B0604030504040204" pitchFamily="50" charset="-128"/>
                  </a:rPr>
                  <a:t>出演者・</a:t>
                </a:r>
                <a:endParaRPr kumimoji="1" lang="en-US" altLang="ja-JP" sz="1600" b="1" dirty="0" smtClean="0">
                  <a:solidFill>
                    <a:schemeClr val="tx1"/>
                  </a:solidFill>
                  <a:latin typeface="メイリオ" panose="020B0604030504040204" pitchFamily="50" charset="-128"/>
                  <a:ea typeface="メイリオ" panose="020B0604030504040204" pitchFamily="50" charset="-128"/>
                </a:endParaRPr>
              </a:p>
              <a:p>
                <a:pPr algn="ctr"/>
                <a:r>
                  <a:rPr kumimoji="1" lang="ja-JP" altLang="en-US" sz="1600" b="1" dirty="0" smtClean="0">
                    <a:solidFill>
                      <a:schemeClr val="tx1"/>
                    </a:solidFill>
                    <a:latin typeface="メイリオ" panose="020B0604030504040204" pitchFamily="50" charset="-128"/>
                    <a:ea typeface="メイリオ" panose="020B0604030504040204" pitchFamily="50" charset="-128"/>
                  </a:rPr>
                  <a:t>チーム等</a:t>
                </a:r>
                <a:endParaRPr kumimoji="1" lang="ja-JP" altLang="en-US" sz="1600" b="1" dirty="0">
                  <a:solidFill>
                    <a:schemeClr val="tx1"/>
                  </a:solidFill>
                  <a:latin typeface="メイリオ" panose="020B0604030504040204" pitchFamily="50" charset="-128"/>
                  <a:ea typeface="メイリオ" panose="020B0604030504040204" pitchFamily="50" charset="-128"/>
                </a:endParaRPr>
              </a:p>
            </p:txBody>
          </p:sp>
          <p:sp>
            <p:nvSpPr>
              <p:cNvPr id="115" name="角丸四角形 114"/>
              <p:cNvSpPr/>
              <p:nvPr/>
            </p:nvSpPr>
            <p:spPr>
              <a:xfrm>
                <a:off x="1658081" y="3410725"/>
                <a:ext cx="4985518" cy="484822"/>
              </a:xfrm>
              <a:prstGeom prst="roundRect">
                <a:avLst>
                  <a:gd name="adj" fmla="val 18601"/>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kumimoji="1" lang="ja-JP" altLang="en-US" sz="1350" dirty="0">
                  <a:solidFill>
                    <a:schemeClr val="tx1"/>
                  </a:solidFill>
                </a:endParaRPr>
              </a:p>
            </p:txBody>
          </p:sp>
        </p:grpSp>
        <p:grpSp>
          <p:nvGrpSpPr>
            <p:cNvPr id="111" name="グループ化 110"/>
            <p:cNvGrpSpPr/>
            <p:nvPr/>
          </p:nvGrpSpPr>
          <p:grpSpPr>
            <a:xfrm>
              <a:off x="1612081" y="7046678"/>
              <a:ext cx="5102555" cy="357421"/>
              <a:chOff x="1620376" y="7388670"/>
              <a:chExt cx="5102555" cy="385375"/>
            </a:xfrm>
          </p:grpSpPr>
          <p:sp>
            <p:nvSpPr>
              <p:cNvPr id="112" name="角丸四角形 111"/>
              <p:cNvSpPr/>
              <p:nvPr/>
            </p:nvSpPr>
            <p:spPr>
              <a:xfrm>
                <a:off x="1686503" y="7388670"/>
                <a:ext cx="4985518" cy="385375"/>
              </a:xfrm>
              <a:prstGeom prst="roundRect">
                <a:avLst>
                  <a:gd name="adj" fmla="val 18601"/>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kumimoji="1" lang="ja-JP" altLang="en-US" sz="1100"/>
              </a:p>
            </p:txBody>
          </p:sp>
          <p:sp>
            <p:nvSpPr>
              <p:cNvPr id="113" name="テキスト ボックス 112"/>
              <p:cNvSpPr txBox="1"/>
              <p:nvPr/>
            </p:nvSpPr>
            <p:spPr>
              <a:xfrm>
                <a:off x="1620376" y="7451234"/>
                <a:ext cx="5102555" cy="320786"/>
              </a:xfrm>
              <a:prstGeom prst="rect">
                <a:avLst/>
              </a:prstGeom>
              <a:noFill/>
              <a:ln>
                <a:noFill/>
              </a:ln>
            </p:spPr>
            <p:txBody>
              <a:bodyPr wrap="square" rtlCol="0">
                <a:spAutoFit/>
              </a:bodyPr>
              <a:lstStyle/>
              <a:p>
                <a:pPr>
                  <a:lnSpc>
                    <a:spcPts val="1600"/>
                  </a:lnSpc>
                </a:pPr>
                <a:r>
                  <a:rPr kumimoji="1" lang="ja-JP" altLang="en-US" sz="1200" b="1" dirty="0" smtClean="0">
                    <a:latin typeface="メイリオ" panose="020B0604030504040204" pitchFamily="50" charset="-128"/>
                    <a:ea typeface="メイリオ" panose="020B0604030504040204" pitchFamily="50" charset="-128"/>
                  </a:rPr>
                  <a:t>（多数のため収まらない場合　→　別途、一覧を公表してください。）</a:t>
                </a:r>
                <a:endParaRPr kumimoji="1" lang="en-US" altLang="ja-JP" sz="1200" b="1" dirty="0">
                  <a:latin typeface="メイリオ" panose="020B0604030504040204" pitchFamily="50" charset="-128"/>
                  <a:ea typeface="メイリオ" panose="020B0604030504040204" pitchFamily="50" charset="-128"/>
                </a:endParaRPr>
              </a:p>
            </p:txBody>
          </p:sp>
        </p:grpSp>
      </p:grpSp>
      <p:grpSp>
        <p:nvGrpSpPr>
          <p:cNvPr id="116" name="グループ化 115"/>
          <p:cNvGrpSpPr/>
          <p:nvPr/>
        </p:nvGrpSpPr>
        <p:grpSpPr>
          <a:xfrm>
            <a:off x="166000" y="4511393"/>
            <a:ext cx="6458043" cy="472553"/>
            <a:chOff x="185556" y="3407740"/>
            <a:chExt cx="6458043" cy="579526"/>
          </a:xfrm>
        </p:grpSpPr>
        <p:sp>
          <p:nvSpPr>
            <p:cNvPr id="117" name="角丸四角形 116"/>
            <p:cNvSpPr/>
            <p:nvPr/>
          </p:nvSpPr>
          <p:spPr>
            <a:xfrm>
              <a:off x="185556" y="3407740"/>
              <a:ext cx="1355487" cy="579526"/>
            </a:xfrm>
            <a:prstGeom prst="roundRect">
              <a:avLst>
                <a:gd name="adj" fmla="val 17786"/>
              </a:avLst>
            </a:prstGeom>
            <a:solidFill>
              <a:srgbClr val="FDF3ED"/>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kumimoji="1" lang="ja-JP" altLang="en-US" sz="1600" b="1" dirty="0" smtClean="0">
                  <a:solidFill>
                    <a:schemeClr val="tx1"/>
                  </a:solidFill>
                  <a:latin typeface="メイリオ" panose="020B0604030504040204" pitchFamily="50" charset="-128"/>
                  <a:ea typeface="メイリオ" panose="020B0604030504040204" pitchFamily="50" charset="-128"/>
                </a:rPr>
                <a:t>主催者</a:t>
              </a:r>
              <a:endParaRPr kumimoji="1" lang="ja-JP" altLang="en-US" sz="1600" b="1" dirty="0">
                <a:solidFill>
                  <a:schemeClr val="tx1"/>
                </a:solidFill>
                <a:latin typeface="メイリオ" panose="020B0604030504040204" pitchFamily="50" charset="-128"/>
                <a:ea typeface="メイリオ" panose="020B0604030504040204" pitchFamily="50" charset="-128"/>
              </a:endParaRPr>
            </a:p>
          </p:txBody>
        </p:sp>
        <p:sp>
          <p:nvSpPr>
            <p:cNvPr id="118" name="角丸四角形 117"/>
            <p:cNvSpPr/>
            <p:nvPr/>
          </p:nvSpPr>
          <p:spPr>
            <a:xfrm>
              <a:off x="1658081" y="3410726"/>
              <a:ext cx="4985518" cy="576540"/>
            </a:xfrm>
            <a:prstGeom prst="roundRect">
              <a:avLst>
                <a:gd name="adj" fmla="val 18601"/>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kumimoji="1" lang="ja-JP" altLang="en-US" sz="1350"/>
            </a:p>
          </p:txBody>
        </p:sp>
      </p:grpSp>
      <p:grpSp>
        <p:nvGrpSpPr>
          <p:cNvPr id="119" name="グループ化 118"/>
          <p:cNvGrpSpPr/>
          <p:nvPr/>
        </p:nvGrpSpPr>
        <p:grpSpPr>
          <a:xfrm>
            <a:off x="166000" y="5001063"/>
            <a:ext cx="6458043" cy="569550"/>
            <a:chOff x="185556" y="3410726"/>
            <a:chExt cx="6458043" cy="601266"/>
          </a:xfrm>
        </p:grpSpPr>
        <p:sp>
          <p:nvSpPr>
            <p:cNvPr id="120" name="角丸四角形 119"/>
            <p:cNvSpPr/>
            <p:nvPr/>
          </p:nvSpPr>
          <p:spPr>
            <a:xfrm>
              <a:off x="185556" y="3432466"/>
              <a:ext cx="1355487" cy="579526"/>
            </a:xfrm>
            <a:prstGeom prst="roundRect">
              <a:avLst>
                <a:gd name="adj" fmla="val 17786"/>
              </a:avLst>
            </a:prstGeom>
            <a:solidFill>
              <a:srgbClr val="FDF3ED"/>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kumimoji="1" lang="ja-JP" altLang="en-US" sz="1600" b="1" dirty="0" smtClean="0">
                  <a:solidFill>
                    <a:schemeClr val="tx1"/>
                  </a:solidFill>
                  <a:latin typeface="メイリオ" panose="020B0604030504040204" pitchFamily="50" charset="-128"/>
                  <a:ea typeface="メイリオ" panose="020B0604030504040204" pitchFamily="50" charset="-128"/>
                </a:rPr>
                <a:t>主催者</a:t>
              </a:r>
              <a:endParaRPr kumimoji="1" lang="en-US" altLang="ja-JP" sz="1600" b="1" dirty="0" smtClean="0">
                <a:solidFill>
                  <a:schemeClr val="tx1"/>
                </a:solidFill>
                <a:latin typeface="メイリオ" panose="020B0604030504040204" pitchFamily="50" charset="-128"/>
                <a:ea typeface="メイリオ" panose="020B0604030504040204" pitchFamily="50" charset="-128"/>
              </a:endParaRPr>
            </a:p>
            <a:p>
              <a:pPr algn="ctr"/>
              <a:r>
                <a:rPr kumimoji="1" lang="ja-JP" altLang="en-US" sz="1600" b="1" dirty="0" smtClean="0">
                  <a:solidFill>
                    <a:schemeClr val="tx1"/>
                  </a:solidFill>
                  <a:latin typeface="メイリオ" panose="020B0604030504040204" pitchFamily="50" charset="-128"/>
                  <a:ea typeface="メイリオ" panose="020B0604030504040204" pitchFamily="50" charset="-128"/>
                </a:rPr>
                <a:t>所在地</a:t>
              </a:r>
              <a:endParaRPr kumimoji="1" lang="ja-JP" altLang="en-US" sz="1600" b="1" dirty="0">
                <a:solidFill>
                  <a:schemeClr val="tx1"/>
                </a:solidFill>
                <a:latin typeface="メイリオ" panose="020B0604030504040204" pitchFamily="50" charset="-128"/>
                <a:ea typeface="メイリオ" panose="020B0604030504040204" pitchFamily="50" charset="-128"/>
              </a:endParaRPr>
            </a:p>
          </p:txBody>
        </p:sp>
        <p:sp>
          <p:nvSpPr>
            <p:cNvPr id="121" name="角丸四角形 120"/>
            <p:cNvSpPr/>
            <p:nvPr/>
          </p:nvSpPr>
          <p:spPr>
            <a:xfrm>
              <a:off x="1658081" y="3410726"/>
              <a:ext cx="4985518" cy="576540"/>
            </a:xfrm>
            <a:prstGeom prst="roundRect">
              <a:avLst>
                <a:gd name="adj" fmla="val 18601"/>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kumimoji="1" lang="ja-JP" altLang="en-US" sz="1350"/>
            </a:p>
          </p:txBody>
        </p:sp>
      </p:grpSp>
      <p:grpSp>
        <p:nvGrpSpPr>
          <p:cNvPr id="125" name="グループ化 124"/>
          <p:cNvGrpSpPr/>
          <p:nvPr/>
        </p:nvGrpSpPr>
        <p:grpSpPr>
          <a:xfrm>
            <a:off x="166000" y="5584427"/>
            <a:ext cx="6485213" cy="629793"/>
            <a:chOff x="205683" y="9242148"/>
            <a:chExt cx="6416095" cy="559771"/>
          </a:xfrm>
        </p:grpSpPr>
        <p:grpSp>
          <p:nvGrpSpPr>
            <p:cNvPr id="126" name="グループ化 125"/>
            <p:cNvGrpSpPr/>
            <p:nvPr/>
          </p:nvGrpSpPr>
          <p:grpSpPr>
            <a:xfrm>
              <a:off x="205683" y="9242148"/>
              <a:ext cx="6416095" cy="559771"/>
              <a:chOff x="185556" y="3399045"/>
              <a:chExt cx="6416095" cy="588221"/>
            </a:xfrm>
          </p:grpSpPr>
          <p:sp>
            <p:nvSpPr>
              <p:cNvPr id="130" name="角丸四角形 129"/>
              <p:cNvSpPr/>
              <p:nvPr/>
            </p:nvSpPr>
            <p:spPr>
              <a:xfrm>
                <a:off x="185556" y="3407740"/>
                <a:ext cx="1355487" cy="579526"/>
              </a:xfrm>
              <a:prstGeom prst="roundRect">
                <a:avLst>
                  <a:gd name="adj" fmla="val 17786"/>
                </a:avLst>
              </a:prstGeom>
              <a:solidFill>
                <a:srgbClr val="FDF3ED"/>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kumimoji="1" lang="ja-JP" altLang="en-US" sz="1600" b="1" dirty="0" smtClean="0">
                    <a:solidFill>
                      <a:schemeClr val="tx1"/>
                    </a:solidFill>
                    <a:latin typeface="メイリオ" panose="020B0604030504040204" pitchFamily="50" charset="-128"/>
                    <a:ea typeface="メイリオ" panose="020B0604030504040204" pitchFamily="50" charset="-128"/>
                  </a:rPr>
                  <a:t>主催者</a:t>
                </a:r>
                <a:endParaRPr kumimoji="1" lang="en-US" altLang="ja-JP" sz="1600" b="1" dirty="0" smtClean="0">
                  <a:solidFill>
                    <a:schemeClr val="tx1"/>
                  </a:solidFill>
                  <a:latin typeface="メイリオ" panose="020B0604030504040204" pitchFamily="50" charset="-128"/>
                  <a:ea typeface="メイリオ" panose="020B0604030504040204" pitchFamily="50" charset="-128"/>
                </a:endParaRPr>
              </a:p>
              <a:p>
                <a:pPr algn="ctr"/>
                <a:r>
                  <a:rPr kumimoji="1" lang="ja-JP" altLang="en-US" sz="1600" b="1" dirty="0" smtClean="0">
                    <a:solidFill>
                      <a:schemeClr val="tx1"/>
                    </a:solidFill>
                    <a:latin typeface="メイリオ" panose="020B0604030504040204" pitchFamily="50" charset="-128"/>
                    <a:ea typeface="メイリオ" panose="020B0604030504040204" pitchFamily="50" charset="-128"/>
                  </a:rPr>
                  <a:t>連絡先</a:t>
                </a:r>
                <a:endParaRPr kumimoji="1" lang="ja-JP" altLang="en-US" sz="1600" b="1" dirty="0">
                  <a:solidFill>
                    <a:schemeClr val="tx1"/>
                  </a:solidFill>
                  <a:latin typeface="メイリオ" panose="020B0604030504040204" pitchFamily="50" charset="-128"/>
                  <a:ea typeface="メイリオ" panose="020B0604030504040204" pitchFamily="50" charset="-128"/>
                </a:endParaRPr>
              </a:p>
            </p:txBody>
          </p:sp>
          <p:sp>
            <p:nvSpPr>
              <p:cNvPr id="131" name="角丸四角形 130"/>
              <p:cNvSpPr/>
              <p:nvPr/>
            </p:nvSpPr>
            <p:spPr>
              <a:xfrm>
                <a:off x="1658081" y="3399045"/>
                <a:ext cx="2218806" cy="576540"/>
              </a:xfrm>
              <a:prstGeom prst="roundRect">
                <a:avLst>
                  <a:gd name="adj" fmla="val 18601"/>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kumimoji="1" lang="ja-JP" altLang="en-US" sz="1350" dirty="0"/>
              </a:p>
            </p:txBody>
          </p:sp>
          <p:sp>
            <p:nvSpPr>
              <p:cNvPr id="88" name="角丸四角形 87"/>
              <p:cNvSpPr/>
              <p:nvPr/>
            </p:nvSpPr>
            <p:spPr>
              <a:xfrm>
                <a:off x="3909847" y="3413354"/>
                <a:ext cx="2691804" cy="562230"/>
              </a:xfrm>
              <a:prstGeom prst="roundRect">
                <a:avLst>
                  <a:gd name="adj" fmla="val 18601"/>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kumimoji="1" lang="ja-JP" altLang="en-US" sz="1350"/>
              </a:p>
            </p:txBody>
          </p:sp>
        </p:grpSp>
        <p:sp>
          <p:nvSpPr>
            <p:cNvPr id="128" name="テキスト ボックス 127"/>
            <p:cNvSpPr txBox="1"/>
            <p:nvPr/>
          </p:nvSpPr>
          <p:spPr>
            <a:xfrm>
              <a:off x="1534563" y="9250425"/>
              <a:ext cx="1225428" cy="297517"/>
            </a:xfrm>
            <a:prstGeom prst="rect">
              <a:avLst/>
            </a:prstGeom>
            <a:noFill/>
            <a:ln>
              <a:noFill/>
            </a:ln>
          </p:spPr>
          <p:txBody>
            <a:bodyPr wrap="square" rtlCol="0">
              <a:spAutoFit/>
            </a:bodyPr>
            <a:lstStyle/>
            <a:p>
              <a:pPr algn="ctr">
                <a:lnSpc>
                  <a:spcPts val="1600"/>
                </a:lnSpc>
              </a:pPr>
              <a:r>
                <a:rPr kumimoji="1" lang="ja-JP" altLang="en-US" sz="1200" b="1" dirty="0" smtClean="0">
                  <a:latin typeface="メイリオ" panose="020B0604030504040204" pitchFamily="50" charset="-128"/>
                  <a:ea typeface="メイリオ" panose="020B0604030504040204" pitchFamily="50" charset="-128"/>
                </a:rPr>
                <a:t>（電話番号）</a:t>
              </a:r>
              <a:endParaRPr kumimoji="1" lang="en-US" altLang="ja-JP" sz="1200" b="1" dirty="0">
                <a:latin typeface="メイリオ" panose="020B0604030504040204" pitchFamily="50" charset="-128"/>
                <a:ea typeface="メイリオ" panose="020B0604030504040204" pitchFamily="50" charset="-128"/>
              </a:endParaRPr>
            </a:p>
          </p:txBody>
        </p:sp>
        <p:sp>
          <p:nvSpPr>
            <p:cNvPr id="129" name="テキスト ボックス 128"/>
            <p:cNvSpPr txBox="1"/>
            <p:nvPr/>
          </p:nvSpPr>
          <p:spPr>
            <a:xfrm>
              <a:off x="3892204" y="9251487"/>
              <a:ext cx="1561171" cy="297517"/>
            </a:xfrm>
            <a:prstGeom prst="rect">
              <a:avLst/>
            </a:prstGeom>
            <a:noFill/>
            <a:ln>
              <a:noFill/>
            </a:ln>
          </p:spPr>
          <p:txBody>
            <a:bodyPr wrap="square" rtlCol="0">
              <a:spAutoFit/>
            </a:bodyPr>
            <a:lstStyle/>
            <a:p>
              <a:pPr algn="ctr">
                <a:lnSpc>
                  <a:spcPts val="1600"/>
                </a:lnSpc>
              </a:pPr>
              <a:r>
                <a:rPr kumimoji="1" lang="ja-JP" altLang="en-US" sz="1200" b="1" dirty="0" smtClean="0">
                  <a:latin typeface="メイリオ" panose="020B0604030504040204" pitchFamily="50" charset="-128"/>
                  <a:ea typeface="メイリオ" panose="020B0604030504040204" pitchFamily="50" charset="-128"/>
                </a:rPr>
                <a:t>（メールアドレス）</a:t>
              </a:r>
              <a:endParaRPr kumimoji="1" lang="en-US" altLang="ja-JP" sz="1200" b="1" dirty="0">
                <a:latin typeface="メイリオ" panose="020B0604030504040204" pitchFamily="50" charset="-128"/>
                <a:ea typeface="メイリオ" panose="020B0604030504040204" pitchFamily="50" charset="-128"/>
              </a:endParaRPr>
            </a:p>
          </p:txBody>
        </p:sp>
      </p:grpSp>
      <p:sp>
        <p:nvSpPr>
          <p:cNvPr id="137" name="テキスト ボックス 136"/>
          <p:cNvSpPr txBox="1"/>
          <p:nvPr/>
        </p:nvSpPr>
        <p:spPr>
          <a:xfrm>
            <a:off x="6296381" y="9560204"/>
            <a:ext cx="538525" cy="338554"/>
          </a:xfrm>
          <a:prstGeom prst="rect">
            <a:avLst/>
          </a:prstGeom>
          <a:noFill/>
          <a:ln>
            <a:noFill/>
          </a:ln>
        </p:spPr>
        <p:txBody>
          <a:bodyPr wrap="square" rtlCol="0" anchor="ctr">
            <a:spAutoFit/>
          </a:bodyPr>
          <a:lstStyle/>
          <a:p>
            <a:pPr algn="ctr"/>
            <a:r>
              <a:rPr kumimoji="1" lang="en-US" altLang="ja-JP" sz="1600" b="1" dirty="0" smtClean="0">
                <a:latin typeface="メイリオ" panose="020B0604030504040204" pitchFamily="50" charset="-128"/>
                <a:ea typeface="メイリオ" panose="020B0604030504040204" pitchFamily="50" charset="-128"/>
              </a:rPr>
              <a:t>1</a:t>
            </a:r>
          </a:p>
        </p:txBody>
      </p:sp>
      <p:sp>
        <p:nvSpPr>
          <p:cNvPr id="4" name="正方形/長方形 3"/>
          <p:cNvSpPr/>
          <p:nvPr/>
        </p:nvSpPr>
        <p:spPr>
          <a:xfrm>
            <a:off x="0" y="9228245"/>
            <a:ext cx="6972301" cy="646331"/>
          </a:xfrm>
          <a:prstGeom prst="rect">
            <a:avLst/>
          </a:prstGeom>
        </p:spPr>
        <p:txBody>
          <a:bodyPr wrap="square">
            <a:spAutoFit/>
          </a:bodyPr>
          <a:lstStyle/>
          <a:p>
            <a:pPr marL="446088" indent="-446088"/>
            <a:r>
              <a:rPr kumimoji="1" lang="ja-JP" altLang="en-US" sz="1200" b="1" dirty="0" smtClean="0">
                <a:latin typeface="メイリオ" panose="020B0604030504040204" pitchFamily="50" charset="-128"/>
                <a:ea typeface="メイリオ" panose="020B0604030504040204" pitchFamily="50" charset="-128"/>
              </a:rPr>
              <a:t>（</a:t>
            </a:r>
            <a:r>
              <a:rPr kumimoji="1" lang="en-US" altLang="ja-JP" sz="1200" b="1" dirty="0" smtClean="0">
                <a:latin typeface="メイリオ" panose="020B0604030504040204" pitchFamily="50" charset="-128"/>
                <a:ea typeface="メイリオ" panose="020B0604030504040204" pitchFamily="50" charset="-128"/>
              </a:rPr>
              <a:t>※</a:t>
            </a:r>
            <a:r>
              <a:rPr kumimoji="1" lang="ja-JP" altLang="en-US" sz="1200" b="1" dirty="0" smtClean="0">
                <a:latin typeface="メイリオ" panose="020B0604030504040204" pitchFamily="50" charset="-128"/>
                <a:ea typeface="メイリオ" panose="020B0604030504040204" pitchFamily="50" charset="-128"/>
              </a:rPr>
              <a:t>）大声の定義を「観客等が</a:t>
            </a:r>
            <a:r>
              <a:rPr kumimoji="1" lang="ja-JP" altLang="en-US" sz="1200" b="1" dirty="0">
                <a:latin typeface="メイリオ" panose="020B0604030504040204" pitchFamily="50" charset="-128"/>
                <a:ea typeface="メイリオ" panose="020B0604030504040204" pitchFamily="50" charset="-128"/>
              </a:rPr>
              <a:t>、通常より</a:t>
            </a:r>
            <a:r>
              <a:rPr kumimoji="1" lang="ja-JP" altLang="en-US" sz="1200" b="1" dirty="0" smtClean="0">
                <a:latin typeface="メイリオ" panose="020B0604030504040204" pitchFamily="50" charset="-128"/>
                <a:ea typeface="メイリオ" panose="020B0604030504040204" pitchFamily="50" charset="-128"/>
              </a:rPr>
              <a:t>も大きな</a:t>
            </a:r>
            <a:r>
              <a:rPr kumimoji="1" lang="ja-JP" altLang="en-US" sz="1200" b="1" dirty="0">
                <a:latin typeface="メイリオ" panose="020B0604030504040204" pitchFamily="50" charset="-128"/>
                <a:ea typeface="メイリオ" panose="020B0604030504040204" pitchFamily="50" charset="-128"/>
              </a:rPr>
              <a:t>声量で、反復・継続的に声を</a:t>
            </a:r>
            <a:r>
              <a:rPr kumimoji="1" lang="ja-JP" altLang="en-US" sz="1200" b="1" dirty="0" smtClean="0">
                <a:latin typeface="メイリオ" panose="020B0604030504040204" pitchFamily="50" charset="-128"/>
                <a:ea typeface="メイリオ" panose="020B0604030504040204" pitchFamily="50" charset="-128"/>
              </a:rPr>
              <a:t>発すること」とし、これを積極的に推奨する又は必要な対策を十分に施さないイベントは「大声あり」に該当することと整理する。</a:t>
            </a:r>
            <a:endParaRPr kumimoji="1" lang="ja-JP" altLang="en-US" sz="1200" b="1" dirty="0">
              <a:latin typeface="メイリオ" panose="020B0604030504040204" pitchFamily="50" charset="-128"/>
              <a:ea typeface="メイリオ" panose="020B0604030504040204" pitchFamily="50" charset="-128"/>
            </a:endParaRPr>
          </a:p>
        </p:txBody>
      </p:sp>
      <p:grpSp>
        <p:nvGrpSpPr>
          <p:cNvPr id="10" name="グループ化 9"/>
          <p:cNvGrpSpPr/>
          <p:nvPr/>
        </p:nvGrpSpPr>
        <p:grpSpPr>
          <a:xfrm>
            <a:off x="200868" y="8398361"/>
            <a:ext cx="6450346" cy="679087"/>
            <a:chOff x="200868" y="8237720"/>
            <a:chExt cx="6450346" cy="679087"/>
          </a:xfrm>
        </p:grpSpPr>
        <p:grpSp>
          <p:nvGrpSpPr>
            <p:cNvPr id="84" name="グループ化 83"/>
            <p:cNvGrpSpPr/>
            <p:nvPr/>
          </p:nvGrpSpPr>
          <p:grpSpPr>
            <a:xfrm>
              <a:off x="200868" y="8237720"/>
              <a:ext cx="6450346" cy="679087"/>
              <a:chOff x="205084" y="9076588"/>
              <a:chExt cx="6450346" cy="580581"/>
            </a:xfrm>
          </p:grpSpPr>
          <p:sp>
            <p:nvSpPr>
              <p:cNvPr id="139" name="角丸四角形 138"/>
              <p:cNvSpPr/>
              <p:nvPr/>
            </p:nvSpPr>
            <p:spPr>
              <a:xfrm>
                <a:off x="1669912" y="9076588"/>
                <a:ext cx="4985518" cy="576256"/>
              </a:xfrm>
              <a:prstGeom prst="roundRect">
                <a:avLst>
                  <a:gd name="adj" fmla="val 18601"/>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endParaRPr kumimoji="1" lang="ja-JP" altLang="en-US" sz="1100" dirty="0">
                  <a:solidFill>
                    <a:schemeClr val="tx1"/>
                  </a:solidFill>
                </a:endParaRPr>
              </a:p>
            </p:txBody>
          </p:sp>
          <p:sp>
            <p:nvSpPr>
              <p:cNvPr id="138" name="角丸四角形 137"/>
              <p:cNvSpPr/>
              <p:nvPr/>
            </p:nvSpPr>
            <p:spPr>
              <a:xfrm>
                <a:off x="205084" y="9077929"/>
                <a:ext cx="1355487" cy="579240"/>
              </a:xfrm>
              <a:prstGeom prst="roundRect">
                <a:avLst>
                  <a:gd name="adj" fmla="val 17786"/>
                </a:avLst>
              </a:prstGeom>
              <a:solidFill>
                <a:srgbClr val="FDF3ED"/>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kumimoji="1" lang="ja-JP" altLang="en-US" sz="1600" b="1" dirty="0" smtClean="0">
                    <a:solidFill>
                      <a:schemeClr val="tx1"/>
                    </a:solidFill>
                    <a:latin typeface="メイリオ" panose="020B0604030504040204" pitchFamily="50" charset="-128"/>
                    <a:ea typeface="メイリオ" panose="020B0604030504040204" pitchFamily="50" charset="-128"/>
                  </a:rPr>
                  <a:t>その他</a:t>
                </a:r>
                <a:endParaRPr kumimoji="1" lang="en-US" altLang="ja-JP" sz="1600" b="1" dirty="0" smtClean="0">
                  <a:solidFill>
                    <a:schemeClr val="tx1"/>
                  </a:solidFill>
                  <a:latin typeface="メイリオ" panose="020B0604030504040204" pitchFamily="50" charset="-128"/>
                  <a:ea typeface="メイリオ" panose="020B0604030504040204" pitchFamily="50" charset="-128"/>
                </a:endParaRPr>
              </a:p>
              <a:p>
                <a:pPr algn="ctr"/>
                <a:r>
                  <a:rPr kumimoji="1" lang="ja-JP" altLang="en-US" sz="1600" b="1" dirty="0" smtClean="0">
                    <a:solidFill>
                      <a:schemeClr val="tx1"/>
                    </a:solidFill>
                    <a:latin typeface="メイリオ" panose="020B0604030504040204" pitchFamily="50" charset="-128"/>
                    <a:ea typeface="メイリオ" panose="020B0604030504040204" pitchFamily="50" charset="-128"/>
                  </a:rPr>
                  <a:t>特記事項</a:t>
                </a:r>
                <a:endParaRPr kumimoji="1" lang="en-US" altLang="ja-JP" sz="1600" b="1" dirty="0" smtClean="0">
                  <a:solidFill>
                    <a:schemeClr val="tx1"/>
                  </a:solidFill>
                  <a:latin typeface="メイリオ" panose="020B0604030504040204" pitchFamily="50" charset="-128"/>
                  <a:ea typeface="メイリオ" panose="020B0604030504040204" pitchFamily="50" charset="-128"/>
                </a:endParaRPr>
              </a:p>
            </p:txBody>
          </p:sp>
        </p:grpSp>
        <p:sp>
          <p:nvSpPr>
            <p:cNvPr id="5" name="正方形/長方形 4"/>
            <p:cNvSpPr/>
            <p:nvPr/>
          </p:nvSpPr>
          <p:spPr>
            <a:xfrm>
              <a:off x="1684688" y="8454194"/>
              <a:ext cx="4867595" cy="461665"/>
            </a:xfrm>
            <a:prstGeom prst="rect">
              <a:avLst/>
            </a:prstGeom>
          </p:spPr>
          <p:txBody>
            <a:bodyPr wrap="square">
              <a:spAutoFit/>
            </a:bodyPr>
            <a:lstStyle/>
            <a:p>
              <a:r>
                <a:rPr kumimoji="1" lang="ja-JP" altLang="en-US" sz="1200" dirty="0"/>
                <a:t>（大声なしの場合は、大声なしと判断した理由や、大声を伴わないことを担保する具体的な対策を記載ください。）</a:t>
              </a:r>
            </a:p>
          </p:txBody>
        </p:sp>
      </p:grpSp>
      <p:sp>
        <p:nvSpPr>
          <p:cNvPr id="143" name="正方形/長方形 142"/>
          <p:cNvSpPr/>
          <p:nvPr/>
        </p:nvSpPr>
        <p:spPr>
          <a:xfrm>
            <a:off x="5826417" y="40570"/>
            <a:ext cx="964642" cy="402966"/>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sz="1600" dirty="0" smtClean="0">
                <a:latin typeface="メイリオ" panose="020B0604030504040204" pitchFamily="50" charset="-128"/>
                <a:ea typeface="メイリオ" panose="020B0604030504040204" pitchFamily="50" charset="-128"/>
              </a:rPr>
              <a:t>様式１</a:t>
            </a:r>
            <a:endParaRPr kumimoji="1" lang="ja-JP" altLang="en-US" sz="1600" dirty="0">
              <a:latin typeface="メイリオ" panose="020B0604030504040204" pitchFamily="50" charset="-128"/>
              <a:ea typeface="メイリオ" panose="020B0604030504040204" pitchFamily="50" charset="-128"/>
            </a:endParaRPr>
          </a:p>
        </p:txBody>
      </p:sp>
      <p:grpSp>
        <p:nvGrpSpPr>
          <p:cNvPr id="142" name="グループ化 141"/>
          <p:cNvGrpSpPr/>
          <p:nvPr/>
        </p:nvGrpSpPr>
        <p:grpSpPr>
          <a:xfrm>
            <a:off x="172600" y="1558388"/>
            <a:ext cx="6458043" cy="409533"/>
            <a:chOff x="185556" y="3407740"/>
            <a:chExt cx="6458043" cy="579526"/>
          </a:xfrm>
        </p:grpSpPr>
        <p:sp>
          <p:nvSpPr>
            <p:cNvPr id="144" name="角丸四角形 143"/>
            <p:cNvSpPr/>
            <p:nvPr/>
          </p:nvSpPr>
          <p:spPr>
            <a:xfrm>
              <a:off x="185556" y="3407740"/>
              <a:ext cx="1355487" cy="579526"/>
            </a:xfrm>
            <a:prstGeom prst="roundRect">
              <a:avLst>
                <a:gd name="adj" fmla="val 17786"/>
              </a:avLst>
            </a:prstGeom>
            <a:solidFill>
              <a:srgbClr val="FDF3ED"/>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kumimoji="1" lang="ja-JP" altLang="en-US" sz="1600" b="1" dirty="0" smtClean="0">
                  <a:solidFill>
                    <a:schemeClr val="tx1"/>
                  </a:solidFill>
                  <a:latin typeface="メイリオ" panose="020B0604030504040204" pitchFamily="50" charset="-128"/>
                  <a:ea typeface="メイリオ" panose="020B0604030504040204" pitchFamily="50" charset="-128"/>
                </a:rPr>
                <a:t>イベント名</a:t>
              </a:r>
              <a:endParaRPr kumimoji="1" lang="ja-JP" altLang="en-US" sz="1600" b="1" dirty="0">
                <a:solidFill>
                  <a:schemeClr val="tx1"/>
                </a:solidFill>
                <a:latin typeface="メイリオ" panose="020B0604030504040204" pitchFamily="50" charset="-128"/>
                <a:ea typeface="メイリオ" panose="020B0604030504040204" pitchFamily="50" charset="-128"/>
              </a:endParaRPr>
            </a:p>
          </p:txBody>
        </p:sp>
        <p:sp>
          <p:nvSpPr>
            <p:cNvPr id="145" name="角丸四角形 144"/>
            <p:cNvSpPr/>
            <p:nvPr/>
          </p:nvSpPr>
          <p:spPr>
            <a:xfrm>
              <a:off x="1658081" y="3410726"/>
              <a:ext cx="4985518" cy="576540"/>
            </a:xfrm>
            <a:prstGeom prst="roundRect">
              <a:avLst>
                <a:gd name="adj" fmla="val 18601"/>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kumimoji="1" lang="ja-JP" altLang="en-US" sz="1350" dirty="0"/>
            </a:p>
          </p:txBody>
        </p:sp>
      </p:grpSp>
      <p:sp>
        <p:nvSpPr>
          <p:cNvPr id="146" name="テキスト ボックス 145"/>
          <p:cNvSpPr txBox="1"/>
          <p:nvPr/>
        </p:nvSpPr>
        <p:spPr>
          <a:xfrm>
            <a:off x="1650566" y="1530788"/>
            <a:ext cx="4932619" cy="502702"/>
          </a:xfrm>
          <a:prstGeom prst="rect">
            <a:avLst/>
          </a:prstGeom>
          <a:noFill/>
          <a:ln>
            <a:noFill/>
          </a:ln>
        </p:spPr>
        <p:txBody>
          <a:bodyPr wrap="square" rtlCol="0">
            <a:spAutoFit/>
          </a:bodyPr>
          <a:lstStyle/>
          <a:p>
            <a:pPr>
              <a:lnSpc>
                <a:spcPts val="1600"/>
              </a:lnSpc>
            </a:pPr>
            <a:endParaRPr kumimoji="1" lang="en-US" altLang="ja-JP" sz="1200" b="1" dirty="0" smtClean="0">
              <a:latin typeface="メイリオ" panose="020B0604030504040204" pitchFamily="50" charset="-128"/>
              <a:ea typeface="メイリオ" panose="020B0604030504040204" pitchFamily="50" charset="-128"/>
            </a:endParaRPr>
          </a:p>
          <a:p>
            <a:pPr>
              <a:lnSpc>
                <a:spcPts val="1600"/>
              </a:lnSpc>
            </a:pPr>
            <a:r>
              <a:rPr kumimoji="1" lang="ja-JP" altLang="en-US" sz="1200" b="1" dirty="0" smtClean="0">
                <a:latin typeface="メイリオ" panose="020B0604030504040204" pitchFamily="50" charset="-128"/>
                <a:ea typeface="メイリオ" panose="020B0604030504040204" pitchFamily="50" charset="-128"/>
              </a:rPr>
              <a:t>（開催案内等の</a:t>
            </a:r>
            <a:r>
              <a:rPr kumimoji="1" lang="en-US" altLang="ja-JP" sz="1200" b="1" dirty="0" smtClean="0">
                <a:latin typeface="メイリオ" panose="020B0604030504040204" pitchFamily="50" charset="-128"/>
                <a:ea typeface="メイリオ" panose="020B0604030504040204" pitchFamily="50" charset="-128"/>
              </a:rPr>
              <a:t>URL</a:t>
            </a:r>
            <a:r>
              <a:rPr kumimoji="1" lang="ja-JP" altLang="en-US" sz="1200" b="1" dirty="0" smtClean="0">
                <a:latin typeface="メイリオ" panose="020B0604030504040204" pitchFamily="50" charset="-128"/>
                <a:ea typeface="メイリオ" panose="020B0604030504040204" pitchFamily="50" charset="-128"/>
              </a:rPr>
              <a:t>があれば記載）</a:t>
            </a:r>
            <a:endParaRPr kumimoji="1" lang="en-US" altLang="ja-JP" sz="1200" b="1" dirty="0">
              <a:latin typeface="メイリオ" panose="020B0604030504040204" pitchFamily="50" charset="-128"/>
              <a:ea typeface="メイリオ" panose="020B0604030504040204" pitchFamily="50" charset="-128"/>
            </a:endParaRPr>
          </a:p>
        </p:txBody>
      </p:sp>
      <p:grpSp>
        <p:nvGrpSpPr>
          <p:cNvPr id="148" name="グループ化 147"/>
          <p:cNvGrpSpPr/>
          <p:nvPr/>
        </p:nvGrpSpPr>
        <p:grpSpPr>
          <a:xfrm>
            <a:off x="172600" y="3611678"/>
            <a:ext cx="6458043" cy="409533"/>
            <a:chOff x="185556" y="3407740"/>
            <a:chExt cx="6458043" cy="579526"/>
          </a:xfrm>
        </p:grpSpPr>
        <p:sp>
          <p:nvSpPr>
            <p:cNvPr id="149" name="角丸四角形 148"/>
            <p:cNvSpPr/>
            <p:nvPr/>
          </p:nvSpPr>
          <p:spPr>
            <a:xfrm>
              <a:off x="185556" y="3407740"/>
              <a:ext cx="1355487" cy="579526"/>
            </a:xfrm>
            <a:prstGeom prst="roundRect">
              <a:avLst>
                <a:gd name="adj" fmla="val 17786"/>
              </a:avLst>
            </a:prstGeom>
            <a:solidFill>
              <a:srgbClr val="FDF3ED"/>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kumimoji="1" lang="ja-JP" altLang="en-US" sz="1600" b="1" dirty="0" smtClean="0">
                  <a:solidFill>
                    <a:schemeClr val="tx1"/>
                  </a:solidFill>
                  <a:latin typeface="メイリオ" panose="020B0604030504040204" pitchFamily="50" charset="-128"/>
                  <a:ea typeface="メイリオ" panose="020B0604030504040204" pitchFamily="50" charset="-128"/>
                </a:rPr>
                <a:t>開催会場</a:t>
              </a:r>
              <a:endParaRPr kumimoji="1" lang="ja-JP" altLang="en-US" sz="1600" b="1" dirty="0">
                <a:solidFill>
                  <a:schemeClr val="tx1"/>
                </a:solidFill>
                <a:latin typeface="メイリオ" panose="020B0604030504040204" pitchFamily="50" charset="-128"/>
                <a:ea typeface="メイリオ" panose="020B0604030504040204" pitchFamily="50" charset="-128"/>
              </a:endParaRPr>
            </a:p>
          </p:txBody>
        </p:sp>
        <p:sp>
          <p:nvSpPr>
            <p:cNvPr id="150" name="角丸四角形 149"/>
            <p:cNvSpPr/>
            <p:nvPr/>
          </p:nvSpPr>
          <p:spPr>
            <a:xfrm>
              <a:off x="1658081" y="3410726"/>
              <a:ext cx="4985518" cy="576540"/>
            </a:xfrm>
            <a:prstGeom prst="roundRect">
              <a:avLst>
                <a:gd name="adj" fmla="val 18601"/>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kumimoji="1" lang="ja-JP" altLang="en-US" sz="1350"/>
            </a:p>
          </p:txBody>
        </p:sp>
      </p:grpSp>
      <p:grpSp>
        <p:nvGrpSpPr>
          <p:cNvPr id="151" name="グループ化 150"/>
          <p:cNvGrpSpPr/>
          <p:nvPr/>
        </p:nvGrpSpPr>
        <p:grpSpPr>
          <a:xfrm>
            <a:off x="172600" y="4052933"/>
            <a:ext cx="6458043" cy="418152"/>
            <a:chOff x="185556" y="3407740"/>
            <a:chExt cx="6458043" cy="579526"/>
          </a:xfrm>
        </p:grpSpPr>
        <p:sp>
          <p:nvSpPr>
            <p:cNvPr id="152" name="角丸四角形 151"/>
            <p:cNvSpPr/>
            <p:nvPr/>
          </p:nvSpPr>
          <p:spPr>
            <a:xfrm>
              <a:off x="185556" y="3407740"/>
              <a:ext cx="1355487" cy="579526"/>
            </a:xfrm>
            <a:prstGeom prst="roundRect">
              <a:avLst>
                <a:gd name="adj" fmla="val 17786"/>
              </a:avLst>
            </a:prstGeom>
            <a:solidFill>
              <a:srgbClr val="FDF3ED"/>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kumimoji="1" lang="ja-JP" altLang="en-US" sz="1600" b="1" dirty="0" smtClean="0">
                  <a:solidFill>
                    <a:schemeClr val="tx1"/>
                  </a:solidFill>
                  <a:latin typeface="メイリオ" panose="020B0604030504040204" pitchFamily="50" charset="-128"/>
                  <a:ea typeface="メイリオ" panose="020B0604030504040204" pitchFamily="50" charset="-128"/>
                </a:rPr>
                <a:t>会場所在地</a:t>
              </a:r>
              <a:endParaRPr kumimoji="1" lang="ja-JP" altLang="en-US" sz="1600" b="1" dirty="0">
                <a:solidFill>
                  <a:schemeClr val="tx1"/>
                </a:solidFill>
                <a:latin typeface="メイリオ" panose="020B0604030504040204" pitchFamily="50" charset="-128"/>
                <a:ea typeface="メイリオ" panose="020B0604030504040204" pitchFamily="50" charset="-128"/>
              </a:endParaRPr>
            </a:p>
          </p:txBody>
        </p:sp>
        <p:sp>
          <p:nvSpPr>
            <p:cNvPr id="153" name="角丸四角形 152"/>
            <p:cNvSpPr/>
            <p:nvPr/>
          </p:nvSpPr>
          <p:spPr>
            <a:xfrm>
              <a:off x="1658081" y="3410726"/>
              <a:ext cx="4985518" cy="576540"/>
            </a:xfrm>
            <a:prstGeom prst="roundRect">
              <a:avLst>
                <a:gd name="adj" fmla="val 18601"/>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kumimoji="1" lang="ja-JP" altLang="en-US" sz="1350"/>
            </a:p>
          </p:txBody>
        </p:sp>
      </p:grpSp>
      <p:grpSp>
        <p:nvGrpSpPr>
          <p:cNvPr id="154" name="グループ化 153"/>
          <p:cNvGrpSpPr/>
          <p:nvPr/>
        </p:nvGrpSpPr>
        <p:grpSpPr>
          <a:xfrm>
            <a:off x="168641" y="6224766"/>
            <a:ext cx="6703977" cy="1203207"/>
            <a:chOff x="205683" y="4825579"/>
            <a:chExt cx="6703977" cy="1203207"/>
          </a:xfrm>
        </p:grpSpPr>
        <p:sp>
          <p:nvSpPr>
            <p:cNvPr id="155" name="角丸四角形 154"/>
            <p:cNvSpPr/>
            <p:nvPr/>
          </p:nvSpPr>
          <p:spPr>
            <a:xfrm>
              <a:off x="205683" y="4825579"/>
              <a:ext cx="1355487" cy="1203207"/>
            </a:xfrm>
            <a:prstGeom prst="roundRect">
              <a:avLst>
                <a:gd name="adj" fmla="val 8366"/>
              </a:avLst>
            </a:prstGeom>
            <a:solidFill>
              <a:srgbClr val="FDF3ED"/>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34290" rIns="0" bIns="34290" numCol="1" spcCol="0" rtlCol="0" fromWordArt="0" anchor="ctr" anchorCtr="0" forceAA="0" compatLnSpc="1">
              <a:prstTxWarp prst="textNoShape">
                <a:avLst/>
              </a:prstTxWarp>
              <a:noAutofit/>
            </a:bodyPr>
            <a:lstStyle/>
            <a:p>
              <a:pPr algn="ctr"/>
              <a:r>
                <a:rPr kumimoji="1" lang="ja-JP" altLang="en-US" sz="1600" b="1" dirty="0" smtClean="0">
                  <a:solidFill>
                    <a:schemeClr val="tx1"/>
                  </a:solidFill>
                  <a:latin typeface="メイリオ" panose="020B0604030504040204" pitchFamily="50" charset="-128"/>
                  <a:ea typeface="メイリオ" panose="020B0604030504040204" pitchFamily="50" charset="-128"/>
                </a:rPr>
                <a:t>収容率</a:t>
              </a:r>
              <a:endParaRPr kumimoji="1" lang="en-US" altLang="ja-JP" sz="1600" b="1" dirty="0" smtClean="0">
                <a:solidFill>
                  <a:schemeClr val="tx1"/>
                </a:solidFill>
                <a:latin typeface="メイリオ" panose="020B0604030504040204" pitchFamily="50" charset="-128"/>
                <a:ea typeface="メイリオ" panose="020B0604030504040204" pitchFamily="50" charset="-128"/>
              </a:endParaRPr>
            </a:p>
            <a:p>
              <a:pPr algn="ctr"/>
              <a:r>
                <a:rPr kumimoji="1" lang="ja-JP" altLang="en-US" sz="1600" b="1" dirty="0" smtClean="0">
                  <a:solidFill>
                    <a:schemeClr val="tx1"/>
                  </a:solidFill>
                  <a:latin typeface="メイリオ" panose="020B0604030504040204" pitchFamily="50" charset="-128"/>
                  <a:ea typeface="メイリオ" panose="020B0604030504040204" pitchFamily="50" charset="-128"/>
                </a:rPr>
                <a:t>（上限）</a:t>
              </a:r>
              <a:endParaRPr kumimoji="1" lang="en-US" altLang="ja-JP" sz="1600" b="1" dirty="0" smtClean="0">
                <a:solidFill>
                  <a:schemeClr val="tx1"/>
                </a:solidFill>
                <a:latin typeface="メイリオ" panose="020B0604030504040204" pitchFamily="50" charset="-128"/>
                <a:ea typeface="メイリオ" panose="020B0604030504040204" pitchFamily="50" charset="-128"/>
              </a:endParaRPr>
            </a:p>
            <a:p>
              <a:pPr algn="ctr"/>
              <a:r>
                <a:rPr kumimoji="1" lang="ja-JP" altLang="en-US" sz="900" b="1" dirty="0">
                  <a:solidFill>
                    <a:schemeClr val="tx1"/>
                  </a:solidFill>
                  <a:latin typeface="メイリオ" panose="020B0604030504040204" pitchFamily="50" charset="-128"/>
                  <a:ea typeface="メイリオ" panose="020B0604030504040204" pitchFamily="50" charset="-128"/>
                </a:rPr>
                <a:t>　</a:t>
              </a:r>
              <a:r>
                <a:rPr kumimoji="1" lang="ja-JP" altLang="en-US" sz="900" b="1" dirty="0" smtClean="0">
                  <a:solidFill>
                    <a:schemeClr val="tx1"/>
                  </a:solidFill>
                  <a:latin typeface="メイリオ" panose="020B0604030504040204" pitchFamily="50" charset="-128"/>
                  <a:ea typeface="メイリオ" panose="020B0604030504040204" pitchFamily="50" charset="-128"/>
                </a:rPr>
                <a:t>どれか一つにチェックを入れてください。</a:t>
              </a:r>
              <a:endParaRPr kumimoji="1" lang="en-US" altLang="ja-JP" sz="900" b="1" dirty="0" smtClean="0">
                <a:solidFill>
                  <a:schemeClr val="tx1"/>
                </a:solidFill>
                <a:latin typeface="メイリオ" panose="020B0604030504040204" pitchFamily="50" charset="-128"/>
                <a:ea typeface="メイリオ" panose="020B0604030504040204" pitchFamily="50" charset="-128"/>
              </a:endParaRPr>
            </a:p>
          </p:txBody>
        </p:sp>
        <p:sp>
          <p:nvSpPr>
            <p:cNvPr id="156" name="角丸四角形 155"/>
            <p:cNvSpPr/>
            <p:nvPr/>
          </p:nvSpPr>
          <p:spPr>
            <a:xfrm>
              <a:off x="1674260" y="4861281"/>
              <a:ext cx="5013995" cy="1148922"/>
            </a:xfrm>
            <a:prstGeom prst="roundRect">
              <a:avLst>
                <a:gd name="adj" fmla="val 7089"/>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kumimoji="1" lang="ja-JP" altLang="en-US" sz="1350"/>
            </a:p>
          </p:txBody>
        </p:sp>
        <p:sp>
          <p:nvSpPr>
            <p:cNvPr id="157" name="テキスト ボックス 156"/>
            <p:cNvSpPr txBox="1"/>
            <p:nvPr/>
          </p:nvSpPr>
          <p:spPr>
            <a:xfrm>
              <a:off x="2173941" y="4888034"/>
              <a:ext cx="1546354" cy="502702"/>
            </a:xfrm>
            <a:prstGeom prst="rect">
              <a:avLst/>
            </a:prstGeom>
            <a:noFill/>
            <a:ln>
              <a:noFill/>
            </a:ln>
          </p:spPr>
          <p:txBody>
            <a:bodyPr wrap="square" rtlCol="0">
              <a:spAutoFit/>
            </a:bodyPr>
            <a:lstStyle/>
            <a:p>
              <a:pPr algn="ctr">
                <a:lnSpc>
                  <a:spcPts val="1600"/>
                </a:lnSpc>
              </a:pPr>
              <a:r>
                <a:rPr kumimoji="1" lang="en-US" altLang="ja-JP" sz="1600" b="1" dirty="0" smtClean="0">
                  <a:latin typeface="メイリオ" panose="020B0604030504040204" pitchFamily="50" charset="-128"/>
                  <a:ea typeface="メイリオ" panose="020B0604030504040204" pitchFamily="50" charset="-128"/>
                </a:rPr>
                <a:t>100%</a:t>
              </a:r>
            </a:p>
            <a:p>
              <a:pPr algn="ctr">
                <a:lnSpc>
                  <a:spcPts val="1600"/>
                </a:lnSpc>
              </a:pPr>
              <a:r>
                <a:rPr kumimoji="1" lang="ja-JP" altLang="en-US" sz="1600" b="1" dirty="0" smtClean="0">
                  <a:latin typeface="メイリオ" panose="020B0604030504040204" pitchFamily="50" charset="-128"/>
                  <a:ea typeface="メイリオ" panose="020B0604030504040204" pitchFamily="50" charset="-128"/>
                </a:rPr>
                <a:t>（大声なし）</a:t>
              </a:r>
              <a:endParaRPr kumimoji="1" lang="en-US" altLang="ja-JP" sz="1600" b="1" dirty="0">
                <a:latin typeface="メイリオ" panose="020B0604030504040204" pitchFamily="50" charset="-128"/>
                <a:ea typeface="メイリオ" panose="020B0604030504040204" pitchFamily="50" charset="-128"/>
              </a:endParaRPr>
            </a:p>
          </p:txBody>
        </p:sp>
        <p:sp>
          <p:nvSpPr>
            <p:cNvPr id="158" name="テキスト ボックス 157"/>
            <p:cNvSpPr txBox="1"/>
            <p:nvPr/>
          </p:nvSpPr>
          <p:spPr>
            <a:xfrm>
              <a:off x="4375926" y="4883943"/>
              <a:ext cx="2188573" cy="502702"/>
            </a:xfrm>
            <a:prstGeom prst="rect">
              <a:avLst/>
            </a:prstGeom>
            <a:noFill/>
            <a:ln>
              <a:noFill/>
            </a:ln>
          </p:spPr>
          <p:txBody>
            <a:bodyPr wrap="square" rtlCol="0">
              <a:spAutoFit/>
            </a:bodyPr>
            <a:lstStyle/>
            <a:p>
              <a:pPr algn="ctr">
                <a:lnSpc>
                  <a:spcPts val="1600"/>
                </a:lnSpc>
              </a:pPr>
              <a:r>
                <a:rPr kumimoji="1" lang="ja-JP" altLang="en-US" sz="1400" b="1" dirty="0">
                  <a:latin typeface="メイリオ" panose="020B0604030504040204" pitchFamily="50" charset="-128"/>
                  <a:ea typeface="メイリオ" panose="020B0604030504040204" pitchFamily="50" charset="-128"/>
                </a:rPr>
                <a:t>人</a:t>
              </a:r>
              <a:r>
                <a:rPr kumimoji="1" lang="ja-JP" altLang="en-US" sz="1400" b="1" dirty="0" smtClean="0">
                  <a:latin typeface="メイリオ" panose="020B0604030504040204" pitchFamily="50" charset="-128"/>
                  <a:ea typeface="メイリオ" panose="020B0604030504040204" pitchFamily="50" charset="-128"/>
                </a:rPr>
                <a:t>と</a:t>
              </a:r>
              <a:r>
                <a:rPr kumimoji="1" lang="ja-JP" altLang="en-US" sz="1400" b="1" dirty="0">
                  <a:latin typeface="メイリオ" panose="020B0604030504040204" pitchFamily="50" charset="-128"/>
                  <a:ea typeface="メイリオ" panose="020B0604030504040204" pitchFamily="50" charset="-128"/>
                </a:rPr>
                <a:t>人</a:t>
              </a:r>
              <a:r>
                <a:rPr kumimoji="1" lang="ja-JP" altLang="en-US" sz="1400" b="1" dirty="0" smtClean="0">
                  <a:latin typeface="メイリオ" panose="020B0604030504040204" pitchFamily="50" charset="-128"/>
                  <a:ea typeface="メイリオ" panose="020B0604030504040204" pitchFamily="50" charset="-128"/>
                </a:rPr>
                <a:t>とが触れ合わない程度</a:t>
              </a:r>
              <a:r>
                <a:rPr kumimoji="1" lang="ja-JP" altLang="en-US" sz="1400" b="1" dirty="0">
                  <a:latin typeface="メイリオ" panose="020B0604030504040204" pitchFamily="50" charset="-128"/>
                  <a:ea typeface="メイリオ" panose="020B0604030504040204" pitchFamily="50" charset="-128"/>
                </a:rPr>
                <a:t>の間隔</a:t>
              </a:r>
            </a:p>
          </p:txBody>
        </p:sp>
        <p:sp>
          <p:nvSpPr>
            <p:cNvPr id="159" name="正方形/長方形 158"/>
            <p:cNvSpPr/>
            <p:nvPr/>
          </p:nvSpPr>
          <p:spPr>
            <a:xfrm>
              <a:off x="3999492" y="4998300"/>
              <a:ext cx="288000" cy="254191"/>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0" name="正方形/長方形 159"/>
            <p:cNvSpPr/>
            <p:nvPr/>
          </p:nvSpPr>
          <p:spPr>
            <a:xfrm>
              <a:off x="1859277" y="4963181"/>
              <a:ext cx="288000" cy="254191"/>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61" name="直線コネクタ 160"/>
            <p:cNvCxnSpPr>
              <a:stCxn id="156" idx="3"/>
              <a:endCxn id="156" idx="1"/>
            </p:cNvCxnSpPr>
            <p:nvPr/>
          </p:nvCxnSpPr>
          <p:spPr>
            <a:xfrm flipH="1">
              <a:off x="1674260" y="5435742"/>
              <a:ext cx="5013995" cy="0"/>
            </a:xfrm>
            <a:prstGeom prst="line">
              <a:avLst/>
            </a:prstGeom>
            <a:ln w="5715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sp>
          <p:nvSpPr>
            <p:cNvPr id="162" name="テキスト ボックス 161"/>
            <p:cNvSpPr txBox="1"/>
            <p:nvPr/>
          </p:nvSpPr>
          <p:spPr>
            <a:xfrm>
              <a:off x="2235346" y="5499414"/>
              <a:ext cx="1546354" cy="512961"/>
            </a:xfrm>
            <a:prstGeom prst="rect">
              <a:avLst/>
            </a:prstGeom>
            <a:noFill/>
            <a:ln>
              <a:noFill/>
            </a:ln>
          </p:spPr>
          <p:txBody>
            <a:bodyPr wrap="square" rtlCol="0">
              <a:spAutoFit/>
            </a:bodyPr>
            <a:lstStyle/>
            <a:p>
              <a:pPr algn="ctr">
                <a:lnSpc>
                  <a:spcPts val="1600"/>
                </a:lnSpc>
              </a:pPr>
              <a:r>
                <a:rPr kumimoji="1" lang="en-US" altLang="ja-JP" sz="1600" b="1" dirty="0" smtClean="0">
                  <a:latin typeface="メイリオ" panose="020B0604030504040204" pitchFamily="50" charset="-128"/>
                  <a:ea typeface="メイリオ" panose="020B0604030504040204" pitchFamily="50" charset="-128"/>
                </a:rPr>
                <a:t>50%</a:t>
              </a:r>
            </a:p>
            <a:p>
              <a:pPr algn="ctr">
                <a:lnSpc>
                  <a:spcPts val="1600"/>
                </a:lnSpc>
              </a:pPr>
              <a:r>
                <a:rPr kumimoji="1" lang="ja-JP" altLang="en-US" sz="1600" b="1" dirty="0" smtClean="0">
                  <a:latin typeface="メイリオ" panose="020B0604030504040204" pitchFamily="50" charset="-128"/>
                  <a:ea typeface="メイリオ" panose="020B0604030504040204" pitchFamily="50" charset="-128"/>
                </a:rPr>
                <a:t>（大声あり）</a:t>
              </a:r>
              <a:endParaRPr kumimoji="1" lang="en-US" altLang="ja-JP" sz="1600" b="1" dirty="0">
                <a:latin typeface="メイリオ" panose="020B0604030504040204" pitchFamily="50" charset="-128"/>
                <a:ea typeface="メイリオ" panose="020B0604030504040204" pitchFamily="50" charset="-128"/>
              </a:endParaRPr>
            </a:p>
          </p:txBody>
        </p:sp>
        <p:sp>
          <p:nvSpPr>
            <p:cNvPr id="163" name="正方形/長方形 162"/>
            <p:cNvSpPr/>
            <p:nvPr/>
          </p:nvSpPr>
          <p:spPr>
            <a:xfrm>
              <a:off x="1859277" y="5599326"/>
              <a:ext cx="288000" cy="254191"/>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4" name="テキスト ボックス 163"/>
            <p:cNvSpPr txBox="1"/>
            <p:nvPr/>
          </p:nvSpPr>
          <p:spPr>
            <a:xfrm>
              <a:off x="4112441" y="5488619"/>
              <a:ext cx="2797219" cy="502702"/>
            </a:xfrm>
            <a:prstGeom prst="rect">
              <a:avLst/>
            </a:prstGeom>
            <a:noFill/>
            <a:ln>
              <a:noFill/>
            </a:ln>
          </p:spPr>
          <p:txBody>
            <a:bodyPr wrap="square" rtlCol="0">
              <a:spAutoFit/>
            </a:bodyPr>
            <a:lstStyle/>
            <a:p>
              <a:pPr algn="ctr">
                <a:lnSpc>
                  <a:spcPts val="1600"/>
                </a:lnSpc>
              </a:pPr>
              <a:r>
                <a:rPr kumimoji="1" lang="ja-JP" altLang="en-US" sz="1400" b="1" dirty="0">
                  <a:latin typeface="メイリオ" panose="020B0604030504040204" pitchFamily="50" charset="-128"/>
                  <a:ea typeface="メイリオ" panose="020B0604030504040204" pitchFamily="50" charset="-128"/>
                </a:rPr>
                <a:t>十分</a:t>
              </a:r>
              <a:r>
                <a:rPr kumimoji="1" lang="ja-JP" altLang="en-US" sz="1400" b="1" dirty="0" smtClean="0">
                  <a:latin typeface="メイリオ" panose="020B0604030504040204" pitchFamily="50" charset="-128"/>
                  <a:ea typeface="メイリオ" panose="020B0604030504040204" pitchFamily="50" charset="-128"/>
                </a:rPr>
                <a:t>な人と人</a:t>
              </a:r>
              <a:r>
                <a:rPr kumimoji="1" lang="ja-JP" altLang="en-US" sz="1400" b="1" dirty="0">
                  <a:latin typeface="メイリオ" panose="020B0604030504040204" pitchFamily="50" charset="-128"/>
                  <a:ea typeface="メイリオ" panose="020B0604030504040204" pitchFamily="50" charset="-128"/>
                </a:rPr>
                <a:t>との間隔</a:t>
              </a:r>
            </a:p>
            <a:p>
              <a:pPr algn="ctr">
                <a:lnSpc>
                  <a:spcPts val="1600"/>
                </a:lnSpc>
              </a:pPr>
              <a:r>
                <a:rPr kumimoji="1" lang="ja-JP" altLang="en-US" sz="1400" b="1" dirty="0" smtClean="0">
                  <a:latin typeface="メイリオ" panose="020B0604030504040204" pitchFamily="50" charset="-128"/>
                  <a:ea typeface="メイリオ" panose="020B0604030504040204" pitchFamily="50" charset="-128"/>
                </a:rPr>
                <a:t>（できるだ</a:t>
              </a:r>
              <a:r>
                <a:rPr kumimoji="1" lang="ja-JP" altLang="en-US" sz="1400" b="1" dirty="0">
                  <a:latin typeface="メイリオ" panose="020B0604030504040204" pitchFamily="50" charset="-128"/>
                  <a:ea typeface="メイリオ" panose="020B0604030504040204" pitchFamily="50" charset="-128"/>
                </a:rPr>
                <a:t>け</a:t>
              </a:r>
              <a:r>
                <a:rPr kumimoji="1" lang="ja-JP" altLang="en-US" sz="1400" b="1" dirty="0" smtClean="0">
                  <a:latin typeface="メイリオ" panose="020B0604030504040204" pitchFamily="50" charset="-128"/>
                  <a:ea typeface="メイリオ" panose="020B0604030504040204" pitchFamily="50" charset="-128"/>
                </a:rPr>
                <a:t>２ｍ、最低１ｍ）</a:t>
              </a:r>
              <a:endParaRPr kumimoji="1" lang="ja-JP" altLang="en-US" sz="1400" b="1" dirty="0">
                <a:latin typeface="メイリオ" panose="020B0604030504040204" pitchFamily="50" charset="-128"/>
                <a:ea typeface="メイリオ" panose="020B0604030504040204" pitchFamily="50" charset="-128"/>
              </a:endParaRPr>
            </a:p>
          </p:txBody>
        </p:sp>
        <p:sp>
          <p:nvSpPr>
            <p:cNvPr id="165" name="正方形/長方形 164"/>
            <p:cNvSpPr/>
            <p:nvPr/>
          </p:nvSpPr>
          <p:spPr>
            <a:xfrm>
              <a:off x="4021206" y="5612874"/>
              <a:ext cx="288000" cy="254191"/>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167" name="テキスト ボックス 166"/>
          <p:cNvSpPr txBox="1"/>
          <p:nvPr/>
        </p:nvSpPr>
        <p:spPr>
          <a:xfrm>
            <a:off x="3260612" y="6876422"/>
            <a:ext cx="727290" cy="297517"/>
          </a:xfrm>
          <a:prstGeom prst="rect">
            <a:avLst/>
          </a:prstGeom>
          <a:noFill/>
          <a:ln>
            <a:noFill/>
          </a:ln>
        </p:spPr>
        <p:txBody>
          <a:bodyPr wrap="square" rtlCol="0">
            <a:spAutoFit/>
          </a:bodyPr>
          <a:lstStyle/>
          <a:p>
            <a:pPr algn="ctr">
              <a:lnSpc>
                <a:spcPts val="1600"/>
              </a:lnSpc>
            </a:pPr>
            <a:r>
              <a:rPr kumimoji="1" lang="ja-JP" altLang="en-US" sz="1200" b="1" dirty="0" smtClean="0">
                <a:latin typeface="メイリオ" panose="020B0604030504040204" pitchFamily="50" charset="-128"/>
                <a:ea typeface="メイリオ" panose="020B0604030504040204" pitchFamily="50" charset="-128"/>
              </a:rPr>
              <a:t>（</a:t>
            </a:r>
            <a:r>
              <a:rPr kumimoji="1" lang="en-US" altLang="ja-JP" sz="1200" b="1" dirty="0" smtClean="0">
                <a:latin typeface="メイリオ" panose="020B0604030504040204" pitchFamily="50" charset="-128"/>
                <a:ea typeface="メイリオ" panose="020B0604030504040204" pitchFamily="50" charset="-128"/>
              </a:rPr>
              <a:t>※</a:t>
            </a:r>
            <a:r>
              <a:rPr kumimoji="1" lang="ja-JP" altLang="en-US" sz="1200" b="1" dirty="0" smtClean="0">
                <a:latin typeface="メイリオ" panose="020B0604030504040204" pitchFamily="50" charset="-128"/>
                <a:ea typeface="メイリオ" panose="020B0604030504040204" pitchFamily="50" charset="-128"/>
              </a:rPr>
              <a:t>）</a:t>
            </a:r>
            <a:endParaRPr kumimoji="1" lang="en-US" altLang="ja-JP" sz="1200" b="1" dirty="0">
              <a:latin typeface="メイリオ" panose="020B0604030504040204" pitchFamily="50" charset="-128"/>
              <a:ea typeface="メイリオ" panose="020B0604030504040204" pitchFamily="50" charset="-128"/>
            </a:endParaRPr>
          </a:p>
        </p:txBody>
      </p:sp>
      <p:sp>
        <p:nvSpPr>
          <p:cNvPr id="166" name="テキスト ボックス 165"/>
          <p:cNvSpPr txBox="1"/>
          <p:nvPr/>
        </p:nvSpPr>
        <p:spPr>
          <a:xfrm>
            <a:off x="3254736" y="6249584"/>
            <a:ext cx="727290" cy="297517"/>
          </a:xfrm>
          <a:prstGeom prst="rect">
            <a:avLst/>
          </a:prstGeom>
          <a:noFill/>
          <a:ln>
            <a:noFill/>
          </a:ln>
        </p:spPr>
        <p:txBody>
          <a:bodyPr wrap="square" rtlCol="0">
            <a:spAutoFit/>
          </a:bodyPr>
          <a:lstStyle/>
          <a:p>
            <a:pPr algn="ctr">
              <a:lnSpc>
                <a:spcPts val="1600"/>
              </a:lnSpc>
            </a:pPr>
            <a:r>
              <a:rPr kumimoji="1" lang="ja-JP" altLang="en-US" sz="1200" b="1" dirty="0" smtClean="0">
                <a:latin typeface="メイリオ" panose="020B0604030504040204" pitchFamily="50" charset="-128"/>
                <a:ea typeface="メイリオ" panose="020B0604030504040204" pitchFamily="50" charset="-128"/>
              </a:rPr>
              <a:t>（</a:t>
            </a:r>
            <a:r>
              <a:rPr kumimoji="1" lang="en-US" altLang="ja-JP" sz="1200" b="1" dirty="0" smtClean="0">
                <a:latin typeface="メイリオ" panose="020B0604030504040204" pitchFamily="50" charset="-128"/>
                <a:ea typeface="メイリオ" panose="020B0604030504040204" pitchFamily="50" charset="-128"/>
              </a:rPr>
              <a:t>※</a:t>
            </a:r>
            <a:r>
              <a:rPr kumimoji="1" lang="ja-JP" altLang="en-US" sz="1200" b="1" dirty="0" smtClean="0">
                <a:latin typeface="メイリオ" panose="020B0604030504040204" pitchFamily="50" charset="-128"/>
                <a:ea typeface="メイリオ" panose="020B0604030504040204" pitchFamily="50" charset="-128"/>
              </a:rPr>
              <a:t>）</a:t>
            </a:r>
            <a:endParaRPr kumimoji="1" lang="en-US" altLang="ja-JP" sz="1200" b="1" dirty="0">
              <a:latin typeface="メイリオ" panose="020B0604030504040204" pitchFamily="50" charset="-128"/>
              <a:ea typeface="メイリオ" panose="020B0604030504040204" pitchFamily="50" charset="-128"/>
            </a:endParaRPr>
          </a:p>
        </p:txBody>
      </p:sp>
      <p:cxnSp>
        <p:nvCxnSpPr>
          <p:cNvPr id="172" name="直線コネクタ 171"/>
          <p:cNvCxnSpPr/>
          <p:nvPr/>
        </p:nvCxnSpPr>
        <p:spPr>
          <a:xfrm>
            <a:off x="3857331" y="6249584"/>
            <a:ext cx="1" cy="1165834"/>
          </a:xfrm>
          <a:prstGeom prst="line">
            <a:avLst/>
          </a:prstGeom>
          <a:ln w="762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sp>
        <p:nvSpPr>
          <p:cNvPr id="173" name="テキスト ボックス 172"/>
          <p:cNvSpPr txBox="1"/>
          <p:nvPr/>
        </p:nvSpPr>
        <p:spPr>
          <a:xfrm>
            <a:off x="5080656" y="7382477"/>
            <a:ext cx="666072" cy="297517"/>
          </a:xfrm>
          <a:prstGeom prst="rect">
            <a:avLst/>
          </a:prstGeom>
          <a:noFill/>
          <a:ln>
            <a:noFill/>
          </a:ln>
        </p:spPr>
        <p:txBody>
          <a:bodyPr wrap="square" rtlCol="0">
            <a:spAutoFit/>
          </a:bodyPr>
          <a:lstStyle/>
          <a:p>
            <a:pPr>
              <a:lnSpc>
                <a:spcPts val="1600"/>
              </a:lnSpc>
            </a:pPr>
            <a:r>
              <a:rPr kumimoji="1" lang="ja-JP" altLang="en-US" sz="1200" b="1" dirty="0" err="1">
                <a:latin typeface="メイリオ" panose="020B0604030504040204" pitchFamily="50" charset="-128"/>
                <a:ea typeface="メイリオ" panose="020B0604030504040204" pitchFamily="50" charset="-128"/>
              </a:rPr>
              <a:t>ー</a:t>
            </a:r>
            <a:endParaRPr kumimoji="1" lang="en-US" altLang="ja-JP" sz="1200" b="1" dirty="0">
              <a:latin typeface="メイリオ" panose="020B0604030504040204" pitchFamily="50" charset="-128"/>
              <a:ea typeface="メイリオ" panose="020B0604030504040204" pitchFamily="50" charset="-128"/>
            </a:endParaRPr>
          </a:p>
        </p:txBody>
      </p:sp>
      <p:grpSp>
        <p:nvGrpSpPr>
          <p:cNvPr id="12" name="グループ化 11"/>
          <p:cNvGrpSpPr/>
          <p:nvPr/>
        </p:nvGrpSpPr>
        <p:grpSpPr>
          <a:xfrm>
            <a:off x="180208" y="7490104"/>
            <a:ext cx="6458043" cy="440256"/>
            <a:chOff x="180208" y="7267678"/>
            <a:chExt cx="6458043" cy="440256"/>
          </a:xfrm>
        </p:grpSpPr>
        <p:grpSp>
          <p:nvGrpSpPr>
            <p:cNvPr id="169" name="グループ化 168"/>
            <p:cNvGrpSpPr/>
            <p:nvPr/>
          </p:nvGrpSpPr>
          <p:grpSpPr>
            <a:xfrm>
              <a:off x="180208" y="7267678"/>
              <a:ext cx="6458043" cy="440256"/>
              <a:chOff x="185556" y="3407740"/>
              <a:chExt cx="6458043" cy="596262"/>
            </a:xfrm>
          </p:grpSpPr>
          <p:sp>
            <p:nvSpPr>
              <p:cNvPr id="170" name="角丸四角形 169"/>
              <p:cNvSpPr/>
              <p:nvPr/>
            </p:nvSpPr>
            <p:spPr>
              <a:xfrm>
                <a:off x="185556" y="3407740"/>
                <a:ext cx="1355487" cy="579526"/>
              </a:xfrm>
              <a:prstGeom prst="roundRect">
                <a:avLst>
                  <a:gd name="adj" fmla="val 17786"/>
                </a:avLst>
              </a:prstGeom>
              <a:solidFill>
                <a:srgbClr val="FDF3ED"/>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kumimoji="1" lang="ja-JP" altLang="en-US" sz="1600" b="1" dirty="0">
                    <a:solidFill>
                      <a:schemeClr val="tx1"/>
                    </a:solidFill>
                    <a:latin typeface="メイリオ" panose="020B0604030504040204" pitchFamily="50" charset="-128"/>
                    <a:ea typeface="メイリオ" panose="020B0604030504040204" pitchFamily="50" charset="-128"/>
                  </a:rPr>
                  <a:t>収容</a:t>
                </a:r>
                <a:r>
                  <a:rPr kumimoji="1" lang="ja-JP" altLang="en-US" sz="1600" b="1" dirty="0" smtClean="0">
                    <a:solidFill>
                      <a:schemeClr val="tx1"/>
                    </a:solidFill>
                    <a:latin typeface="メイリオ" panose="020B0604030504040204" pitchFamily="50" charset="-128"/>
                    <a:ea typeface="メイリオ" panose="020B0604030504040204" pitchFamily="50" charset="-128"/>
                  </a:rPr>
                  <a:t>人数</a:t>
                </a:r>
                <a:endParaRPr kumimoji="1" lang="en-US" altLang="ja-JP" sz="1600" b="1" dirty="0" smtClean="0">
                  <a:solidFill>
                    <a:schemeClr val="tx1"/>
                  </a:solidFill>
                  <a:latin typeface="メイリオ" panose="020B0604030504040204" pitchFamily="50" charset="-128"/>
                  <a:ea typeface="メイリオ" panose="020B0604030504040204" pitchFamily="50" charset="-128"/>
                </a:endParaRPr>
              </a:p>
            </p:txBody>
          </p:sp>
          <p:sp>
            <p:nvSpPr>
              <p:cNvPr id="171" name="角丸四角形 170"/>
              <p:cNvSpPr/>
              <p:nvPr/>
            </p:nvSpPr>
            <p:spPr>
              <a:xfrm>
                <a:off x="1658081" y="3427462"/>
                <a:ext cx="4985518" cy="576540"/>
              </a:xfrm>
              <a:prstGeom prst="roundRect">
                <a:avLst>
                  <a:gd name="adj" fmla="val 18601"/>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kumimoji="1" lang="ja-JP" altLang="en-US" sz="1350"/>
              </a:p>
            </p:txBody>
          </p:sp>
        </p:grpSp>
        <p:sp>
          <p:nvSpPr>
            <p:cNvPr id="174" name="テキスト ボックス 173"/>
            <p:cNvSpPr txBox="1"/>
            <p:nvPr/>
          </p:nvSpPr>
          <p:spPr>
            <a:xfrm>
              <a:off x="3401652" y="7354312"/>
              <a:ext cx="1347494" cy="297517"/>
            </a:xfrm>
            <a:prstGeom prst="rect">
              <a:avLst/>
            </a:prstGeom>
            <a:noFill/>
            <a:ln>
              <a:noFill/>
            </a:ln>
          </p:spPr>
          <p:txBody>
            <a:bodyPr wrap="square" rtlCol="0">
              <a:spAutoFit/>
            </a:bodyPr>
            <a:lstStyle/>
            <a:p>
              <a:pPr>
                <a:lnSpc>
                  <a:spcPts val="1600"/>
                </a:lnSpc>
              </a:pPr>
              <a:r>
                <a:rPr kumimoji="1" lang="ja-JP" altLang="en-US" sz="1200" b="1" dirty="0" smtClean="0">
                  <a:latin typeface="メイリオ" panose="020B0604030504040204" pitchFamily="50" charset="-128"/>
                  <a:ea typeface="メイリオ" panose="020B0604030504040204" pitchFamily="50" charset="-128"/>
                </a:rPr>
                <a:t>〇〇</a:t>
              </a:r>
              <a:r>
                <a:rPr kumimoji="1" lang="en-US" altLang="ja-JP" sz="1200" b="1" dirty="0" smtClean="0">
                  <a:latin typeface="メイリオ" panose="020B0604030504040204" pitchFamily="50" charset="-128"/>
                  <a:ea typeface="メイリオ" panose="020B0604030504040204" pitchFamily="50" charset="-128"/>
                </a:rPr>
                <a:t>,</a:t>
              </a:r>
              <a:r>
                <a:rPr kumimoji="1" lang="ja-JP" altLang="en-US" sz="1200" b="1" dirty="0" smtClean="0">
                  <a:latin typeface="メイリオ" panose="020B0604030504040204" pitchFamily="50" charset="-128"/>
                  <a:ea typeface="メイリオ" panose="020B0604030504040204" pitchFamily="50" charset="-128"/>
                </a:rPr>
                <a:t>〇〇〇人</a:t>
              </a:r>
              <a:endParaRPr kumimoji="1" lang="en-US" altLang="ja-JP" sz="1200" b="1" dirty="0">
                <a:latin typeface="メイリオ" panose="020B0604030504040204" pitchFamily="50" charset="-128"/>
                <a:ea typeface="メイリオ" panose="020B0604030504040204" pitchFamily="50" charset="-128"/>
              </a:endParaRPr>
            </a:p>
          </p:txBody>
        </p:sp>
      </p:grpSp>
      <p:grpSp>
        <p:nvGrpSpPr>
          <p:cNvPr id="11" name="グループ化 10"/>
          <p:cNvGrpSpPr/>
          <p:nvPr/>
        </p:nvGrpSpPr>
        <p:grpSpPr>
          <a:xfrm>
            <a:off x="193171" y="7949553"/>
            <a:ext cx="6458043" cy="421416"/>
            <a:chOff x="193171" y="7714774"/>
            <a:chExt cx="6458043" cy="421416"/>
          </a:xfrm>
        </p:grpSpPr>
        <p:grpSp>
          <p:nvGrpSpPr>
            <p:cNvPr id="122" name="グループ化 121"/>
            <p:cNvGrpSpPr/>
            <p:nvPr/>
          </p:nvGrpSpPr>
          <p:grpSpPr>
            <a:xfrm>
              <a:off x="193171" y="7714774"/>
              <a:ext cx="6458043" cy="421416"/>
              <a:chOff x="185556" y="3407740"/>
              <a:chExt cx="6458043" cy="579526"/>
            </a:xfrm>
          </p:grpSpPr>
          <p:sp>
            <p:nvSpPr>
              <p:cNvPr id="123" name="角丸四角形 122"/>
              <p:cNvSpPr/>
              <p:nvPr/>
            </p:nvSpPr>
            <p:spPr>
              <a:xfrm>
                <a:off x="185556" y="3407740"/>
                <a:ext cx="1355487" cy="579526"/>
              </a:xfrm>
              <a:prstGeom prst="roundRect">
                <a:avLst>
                  <a:gd name="adj" fmla="val 17786"/>
                </a:avLst>
              </a:prstGeom>
              <a:solidFill>
                <a:srgbClr val="FDF3ED"/>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kumimoji="1" lang="ja-JP" altLang="en-US" sz="1600" b="1" dirty="0" smtClean="0">
                    <a:solidFill>
                      <a:schemeClr val="tx1"/>
                    </a:solidFill>
                    <a:latin typeface="メイリオ" panose="020B0604030504040204" pitchFamily="50" charset="-128"/>
                    <a:ea typeface="メイリオ" panose="020B0604030504040204" pitchFamily="50" charset="-128"/>
                  </a:rPr>
                  <a:t>参加人数</a:t>
                </a:r>
                <a:endParaRPr kumimoji="1" lang="en-US" altLang="ja-JP" sz="1600" b="1" dirty="0" smtClean="0">
                  <a:solidFill>
                    <a:schemeClr val="tx1"/>
                  </a:solidFill>
                  <a:latin typeface="メイリオ" panose="020B0604030504040204" pitchFamily="50" charset="-128"/>
                  <a:ea typeface="メイリオ" panose="020B0604030504040204" pitchFamily="50" charset="-128"/>
                </a:endParaRPr>
              </a:p>
            </p:txBody>
          </p:sp>
          <p:sp>
            <p:nvSpPr>
              <p:cNvPr id="124" name="角丸四角形 123"/>
              <p:cNvSpPr/>
              <p:nvPr/>
            </p:nvSpPr>
            <p:spPr>
              <a:xfrm>
                <a:off x="1658081" y="3410726"/>
                <a:ext cx="4985518" cy="576540"/>
              </a:xfrm>
              <a:prstGeom prst="roundRect">
                <a:avLst>
                  <a:gd name="adj" fmla="val 18601"/>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kumimoji="1" lang="ja-JP" altLang="en-US" sz="1350"/>
              </a:p>
            </p:txBody>
          </p:sp>
        </p:grpSp>
        <p:sp>
          <p:nvSpPr>
            <p:cNvPr id="175" name="テキスト ボックス 174"/>
            <p:cNvSpPr txBox="1"/>
            <p:nvPr/>
          </p:nvSpPr>
          <p:spPr>
            <a:xfrm>
              <a:off x="3420470" y="7771830"/>
              <a:ext cx="1347494" cy="297517"/>
            </a:xfrm>
            <a:prstGeom prst="rect">
              <a:avLst/>
            </a:prstGeom>
            <a:noFill/>
            <a:ln>
              <a:noFill/>
            </a:ln>
          </p:spPr>
          <p:txBody>
            <a:bodyPr wrap="square" rtlCol="0">
              <a:spAutoFit/>
            </a:bodyPr>
            <a:lstStyle/>
            <a:p>
              <a:pPr>
                <a:lnSpc>
                  <a:spcPts val="1600"/>
                </a:lnSpc>
              </a:pPr>
              <a:r>
                <a:rPr kumimoji="1" lang="ja-JP" altLang="en-US" sz="1200" b="1" dirty="0" smtClean="0">
                  <a:latin typeface="メイリオ" panose="020B0604030504040204" pitchFamily="50" charset="-128"/>
                  <a:ea typeface="メイリオ" panose="020B0604030504040204" pitchFamily="50" charset="-128"/>
                </a:rPr>
                <a:t>〇〇</a:t>
              </a:r>
              <a:r>
                <a:rPr kumimoji="1" lang="en-US" altLang="ja-JP" sz="1200" b="1" dirty="0" smtClean="0">
                  <a:latin typeface="メイリオ" panose="020B0604030504040204" pitchFamily="50" charset="-128"/>
                  <a:ea typeface="メイリオ" panose="020B0604030504040204" pitchFamily="50" charset="-128"/>
                </a:rPr>
                <a:t>,</a:t>
              </a:r>
              <a:r>
                <a:rPr kumimoji="1" lang="ja-JP" altLang="en-US" sz="1200" b="1" dirty="0" smtClean="0">
                  <a:latin typeface="メイリオ" panose="020B0604030504040204" pitchFamily="50" charset="-128"/>
                  <a:ea typeface="メイリオ" panose="020B0604030504040204" pitchFamily="50" charset="-128"/>
                </a:rPr>
                <a:t>〇〇〇人</a:t>
              </a:r>
              <a:endParaRPr kumimoji="1" lang="en-US" altLang="ja-JP" sz="1200" b="1" dirty="0">
                <a:latin typeface="メイリオ" panose="020B0604030504040204" pitchFamily="50" charset="-128"/>
                <a:ea typeface="メイリオ" panose="020B0604030504040204" pitchFamily="50" charset="-128"/>
              </a:endParaRPr>
            </a:p>
          </p:txBody>
        </p:sp>
      </p:grpSp>
      <p:sp>
        <p:nvSpPr>
          <p:cNvPr id="91" name="テキスト ボックス 90"/>
          <p:cNvSpPr txBox="1"/>
          <p:nvPr/>
        </p:nvSpPr>
        <p:spPr>
          <a:xfrm>
            <a:off x="1682108" y="2083042"/>
            <a:ext cx="4837425" cy="297517"/>
          </a:xfrm>
          <a:prstGeom prst="rect">
            <a:avLst/>
          </a:prstGeom>
          <a:noFill/>
          <a:ln>
            <a:noFill/>
          </a:ln>
        </p:spPr>
        <p:txBody>
          <a:bodyPr wrap="square" rtlCol="0">
            <a:spAutoFit/>
          </a:bodyPr>
          <a:lstStyle/>
          <a:p>
            <a:pPr>
              <a:lnSpc>
                <a:spcPts val="1600"/>
              </a:lnSpc>
            </a:pPr>
            <a:endParaRPr kumimoji="1" lang="en-US" altLang="ja-JP" sz="1200" b="1" dirty="0">
              <a:latin typeface="メイリオ" panose="020B0604030504040204" pitchFamily="50" charset="-128"/>
              <a:ea typeface="メイリオ" panose="020B0604030504040204" pitchFamily="50" charset="-128"/>
            </a:endParaRPr>
          </a:p>
        </p:txBody>
      </p:sp>
      <p:sp>
        <p:nvSpPr>
          <p:cNvPr id="92" name="テキスト ボックス 91"/>
          <p:cNvSpPr txBox="1"/>
          <p:nvPr/>
        </p:nvSpPr>
        <p:spPr>
          <a:xfrm>
            <a:off x="1711265" y="3632660"/>
            <a:ext cx="4837425" cy="297517"/>
          </a:xfrm>
          <a:prstGeom prst="rect">
            <a:avLst/>
          </a:prstGeom>
          <a:noFill/>
          <a:ln>
            <a:noFill/>
          </a:ln>
        </p:spPr>
        <p:txBody>
          <a:bodyPr wrap="square" rtlCol="0">
            <a:spAutoFit/>
          </a:bodyPr>
          <a:lstStyle/>
          <a:p>
            <a:pPr>
              <a:lnSpc>
                <a:spcPts val="1600"/>
              </a:lnSpc>
            </a:pPr>
            <a:endParaRPr kumimoji="1" lang="en-US" altLang="ja-JP" sz="1200" b="1" dirty="0">
              <a:latin typeface="メイリオ" panose="020B0604030504040204" pitchFamily="50" charset="-128"/>
              <a:ea typeface="メイリオ" panose="020B0604030504040204" pitchFamily="50" charset="-128"/>
            </a:endParaRPr>
          </a:p>
        </p:txBody>
      </p:sp>
      <p:sp>
        <p:nvSpPr>
          <p:cNvPr id="93" name="テキスト ボックス 92"/>
          <p:cNvSpPr txBox="1"/>
          <p:nvPr/>
        </p:nvSpPr>
        <p:spPr>
          <a:xfrm>
            <a:off x="1696095" y="4095494"/>
            <a:ext cx="4837425" cy="297517"/>
          </a:xfrm>
          <a:prstGeom prst="rect">
            <a:avLst/>
          </a:prstGeom>
          <a:noFill/>
          <a:ln>
            <a:noFill/>
          </a:ln>
        </p:spPr>
        <p:txBody>
          <a:bodyPr wrap="square" rtlCol="0">
            <a:spAutoFit/>
          </a:bodyPr>
          <a:lstStyle/>
          <a:p>
            <a:pPr>
              <a:lnSpc>
                <a:spcPts val="1600"/>
              </a:lnSpc>
            </a:pPr>
            <a:endParaRPr kumimoji="1" lang="en-US" altLang="ja-JP" sz="1200" b="1" dirty="0">
              <a:latin typeface="メイリオ" panose="020B0604030504040204" pitchFamily="50" charset="-128"/>
              <a:ea typeface="メイリオ" panose="020B0604030504040204" pitchFamily="50" charset="-128"/>
            </a:endParaRPr>
          </a:p>
        </p:txBody>
      </p:sp>
      <p:sp>
        <p:nvSpPr>
          <p:cNvPr id="94" name="テキスト ボックス 93"/>
          <p:cNvSpPr txBox="1"/>
          <p:nvPr/>
        </p:nvSpPr>
        <p:spPr>
          <a:xfrm>
            <a:off x="1698826" y="4593381"/>
            <a:ext cx="4837425" cy="297517"/>
          </a:xfrm>
          <a:prstGeom prst="rect">
            <a:avLst/>
          </a:prstGeom>
          <a:noFill/>
          <a:ln>
            <a:noFill/>
          </a:ln>
        </p:spPr>
        <p:txBody>
          <a:bodyPr wrap="square" rtlCol="0">
            <a:spAutoFit/>
          </a:bodyPr>
          <a:lstStyle/>
          <a:p>
            <a:pPr>
              <a:lnSpc>
                <a:spcPts val="1600"/>
              </a:lnSpc>
            </a:pPr>
            <a:endParaRPr kumimoji="1" lang="en-US" altLang="ja-JP" sz="1200" b="1" dirty="0">
              <a:latin typeface="メイリオ" panose="020B0604030504040204" pitchFamily="50" charset="-128"/>
              <a:ea typeface="メイリオ" panose="020B0604030504040204" pitchFamily="50" charset="-128"/>
            </a:endParaRPr>
          </a:p>
        </p:txBody>
      </p:sp>
      <p:sp>
        <p:nvSpPr>
          <p:cNvPr id="95" name="テキスト ボックス 94"/>
          <p:cNvSpPr txBox="1"/>
          <p:nvPr/>
        </p:nvSpPr>
        <p:spPr>
          <a:xfrm>
            <a:off x="1707035" y="5114876"/>
            <a:ext cx="4837425" cy="297517"/>
          </a:xfrm>
          <a:prstGeom prst="rect">
            <a:avLst/>
          </a:prstGeom>
          <a:noFill/>
          <a:ln>
            <a:noFill/>
          </a:ln>
        </p:spPr>
        <p:txBody>
          <a:bodyPr wrap="square" rtlCol="0">
            <a:spAutoFit/>
          </a:bodyPr>
          <a:lstStyle/>
          <a:p>
            <a:pPr>
              <a:lnSpc>
                <a:spcPts val="1600"/>
              </a:lnSpc>
            </a:pPr>
            <a:endParaRPr kumimoji="1" lang="en-US" altLang="ja-JP" sz="1200" b="1" dirty="0">
              <a:latin typeface="メイリオ" panose="020B0604030504040204" pitchFamily="50" charset="-128"/>
              <a:ea typeface="メイリオ" panose="020B0604030504040204" pitchFamily="50" charset="-128"/>
            </a:endParaRPr>
          </a:p>
        </p:txBody>
      </p:sp>
      <p:sp>
        <p:nvSpPr>
          <p:cNvPr id="97" name="テキスト ボックス 96"/>
          <p:cNvSpPr txBox="1"/>
          <p:nvPr/>
        </p:nvSpPr>
        <p:spPr>
          <a:xfrm>
            <a:off x="1875930" y="5833482"/>
            <a:ext cx="1785177" cy="297517"/>
          </a:xfrm>
          <a:prstGeom prst="rect">
            <a:avLst/>
          </a:prstGeom>
          <a:noFill/>
          <a:ln>
            <a:noFill/>
          </a:ln>
        </p:spPr>
        <p:txBody>
          <a:bodyPr wrap="square" rtlCol="0">
            <a:spAutoFit/>
          </a:bodyPr>
          <a:lstStyle/>
          <a:p>
            <a:pPr>
              <a:lnSpc>
                <a:spcPts val="1600"/>
              </a:lnSpc>
            </a:pPr>
            <a:endParaRPr kumimoji="1" lang="en-US" altLang="ja-JP" sz="1200" b="1" dirty="0">
              <a:latin typeface="メイリオ" panose="020B0604030504040204" pitchFamily="50" charset="-128"/>
              <a:ea typeface="メイリオ" panose="020B0604030504040204" pitchFamily="50" charset="-128"/>
            </a:endParaRPr>
          </a:p>
        </p:txBody>
      </p:sp>
      <p:sp>
        <p:nvSpPr>
          <p:cNvPr id="98" name="テキスト ボックス 97"/>
          <p:cNvSpPr txBox="1"/>
          <p:nvPr/>
        </p:nvSpPr>
        <p:spPr>
          <a:xfrm>
            <a:off x="4016286" y="5825500"/>
            <a:ext cx="2503247" cy="297517"/>
          </a:xfrm>
          <a:prstGeom prst="rect">
            <a:avLst/>
          </a:prstGeom>
          <a:noFill/>
          <a:ln>
            <a:noFill/>
          </a:ln>
        </p:spPr>
        <p:txBody>
          <a:bodyPr wrap="square" rtlCol="0">
            <a:spAutoFit/>
          </a:bodyPr>
          <a:lstStyle/>
          <a:p>
            <a:pPr>
              <a:lnSpc>
                <a:spcPts val="1600"/>
              </a:lnSpc>
            </a:pPr>
            <a:endParaRPr kumimoji="1" lang="en-US" altLang="ja-JP" sz="1200" b="1" dirty="0">
              <a:latin typeface="メイリオ" panose="020B0604030504040204" pitchFamily="50" charset="-128"/>
              <a:ea typeface="メイリオ" panose="020B0604030504040204" pitchFamily="50" charset="-128"/>
            </a:endParaRPr>
          </a:p>
        </p:txBody>
      </p:sp>
      <p:sp>
        <p:nvSpPr>
          <p:cNvPr id="103" name="テキスト ボックス 102"/>
          <p:cNvSpPr txBox="1"/>
          <p:nvPr/>
        </p:nvSpPr>
        <p:spPr>
          <a:xfrm>
            <a:off x="1745199" y="8392333"/>
            <a:ext cx="4837425" cy="297517"/>
          </a:xfrm>
          <a:prstGeom prst="rect">
            <a:avLst/>
          </a:prstGeom>
          <a:noFill/>
          <a:ln>
            <a:noFill/>
          </a:ln>
        </p:spPr>
        <p:txBody>
          <a:bodyPr wrap="square" rtlCol="0">
            <a:spAutoFit/>
          </a:bodyPr>
          <a:lstStyle/>
          <a:p>
            <a:pPr>
              <a:lnSpc>
                <a:spcPts val="1600"/>
              </a:lnSpc>
            </a:pPr>
            <a:endParaRPr kumimoji="1" lang="en-US" altLang="ja-JP" sz="1200" b="1" dirty="0">
              <a:latin typeface="メイリオ" panose="020B0604030504040204" pitchFamily="50" charset="-128"/>
              <a:ea typeface="メイリオ" panose="020B0604030504040204" pitchFamily="50" charset="-128"/>
            </a:endParaRPr>
          </a:p>
        </p:txBody>
      </p:sp>
      <p:sp>
        <p:nvSpPr>
          <p:cNvPr id="105" name="テキスト ボックス 104"/>
          <p:cNvSpPr txBox="1"/>
          <p:nvPr/>
        </p:nvSpPr>
        <p:spPr>
          <a:xfrm>
            <a:off x="1690675" y="3673596"/>
            <a:ext cx="4837425" cy="297517"/>
          </a:xfrm>
          <a:prstGeom prst="rect">
            <a:avLst/>
          </a:prstGeom>
          <a:noFill/>
          <a:ln>
            <a:noFill/>
          </a:ln>
        </p:spPr>
        <p:txBody>
          <a:bodyPr wrap="square" rtlCol="0">
            <a:spAutoFit/>
          </a:bodyPr>
          <a:lstStyle/>
          <a:p>
            <a:pPr>
              <a:lnSpc>
                <a:spcPts val="1600"/>
              </a:lnSpc>
            </a:pPr>
            <a:endParaRPr kumimoji="1" lang="en-US" altLang="ja-JP" sz="1200" b="1" dirty="0">
              <a:latin typeface="メイリオ" panose="020B0604030504040204" pitchFamily="50" charset="-128"/>
              <a:ea typeface="メイリオ" panose="020B0604030504040204" pitchFamily="50" charset="-128"/>
            </a:endParaRPr>
          </a:p>
        </p:txBody>
      </p:sp>
      <p:sp>
        <p:nvSpPr>
          <p:cNvPr id="7" name="大かっこ 6"/>
          <p:cNvSpPr/>
          <p:nvPr/>
        </p:nvSpPr>
        <p:spPr>
          <a:xfrm>
            <a:off x="210100" y="6887806"/>
            <a:ext cx="1273695" cy="364898"/>
          </a:xfrm>
          <a:prstGeom prst="bracketPair">
            <a:avLst/>
          </a:prstGeom>
        </p:spPr>
        <p:style>
          <a:lnRef idx="1">
            <a:schemeClr val="dk1"/>
          </a:lnRef>
          <a:fillRef idx="0">
            <a:schemeClr val="dk1"/>
          </a:fillRef>
          <a:effectRef idx="0">
            <a:schemeClr val="dk1"/>
          </a:effectRef>
          <a:fontRef idx="minor">
            <a:schemeClr val="tx1"/>
          </a:fontRef>
        </p:style>
        <p:txBody>
          <a:bodyPr rtlCol="0" anchor="ctr"/>
          <a:lstStyle/>
          <a:p>
            <a:pPr algn="ctr"/>
            <a:endParaRPr kumimoji="1" lang="ja-JP" altLang="en-US"/>
          </a:p>
        </p:txBody>
      </p:sp>
    </p:spTree>
    <p:extLst>
      <p:ext uri="{BB962C8B-B14F-4D97-AF65-F5344CB8AC3E}">
        <p14:creationId xmlns:p14="http://schemas.microsoft.com/office/powerpoint/2010/main" val="289819863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 name="正方形/長方形 81"/>
          <p:cNvSpPr/>
          <p:nvPr/>
        </p:nvSpPr>
        <p:spPr>
          <a:xfrm>
            <a:off x="124955" y="2391881"/>
            <a:ext cx="6608092" cy="7483018"/>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35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grpSp>
        <p:nvGrpSpPr>
          <p:cNvPr id="36" name="グループ化 35"/>
          <p:cNvGrpSpPr/>
          <p:nvPr/>
        </p:nvGrpSpPr>
        <p:grpSpPr>
          <a:xfrm>
            <a:off x="127039" y="809094"/>
            <a:ext cx="6608092" cy="1425503"/>
            <a:chOff x="124955" y="1254625"/>
            <a:chExt cx="6608092" cy="915366"/>
          </a:xfrm>
        </p:grpSpPr>
        <p:sp>
          <p:nvSpPr>
            <p:cNvPr id="13" name="正方形/長方形 12"/>
            <p:cNvSpPr/>
            <p:nvPr/>
          </p:nvSpPr>
          <p:spPr>
            <a:xfrm>
              <a:off x="124955" y="1254625"/>
              <a:ext cx="6608092" cy="915366"/>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35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15" name="角丸四角形 14"/>
            <p:cNvSpPr/>
            <p:nvPr/>
          </p:nvSpPr>
          <p:spPr>
            <a:xfrm>
              <a:off x="1426291" y="1308383"/>
              <a:ext cx="5245730" cy="826197"/>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35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18" name="テキスト ボックス 17"/>
            <p:cNvSpPr txBox="1"/>
            <p:nvPr/>
          </p:nvSpPr>
          <p:spPr>
            <a:xfrm>
              <a:off x="233416" y="1527154"/>
              <a:ext cx="1084414" cy="405150"/>
            </a:xfrm>
            <a:prstGeom prst="rect">
              <a:avLst/>
            </a:prstGeom>
            <a:noFill/>
            <a:ln/>
          </p:spPr>
          <p:style>
            <a:lnRef idx="2">
              <a:schemeClr val="dk1"/>
            </a:lnRef>
            <a:fillRef idx="1">
              <a:schemeClr val="lt1"/>
            </a:fillRef>
            <a:effectRef idx="0">
              <a:schemeClr val="dk1"/>
            </a:effectRef>
            <a:fontRef idx="minor">
              <a:schemeClr val="dk1"/>
            </a:fontRef>
          </p:style>
          <p:txBody>
            <a:bodyPr wrap="square" rtlCol="0" anchor="ctr">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en-US" altLang="ja-JP" sz="300" b="1" i="0" u="none" strike="noStrike" kern="1200" cap="none" spc="0" normalizeH="0" baseline="0" noProof="0" dirty="0">
                <a:ln>
                  <a:noFill/>
                </a:ln>
                <a:solidFill>
                  <a:schemeClr val="bg1"/>
                </a:solidFill>
                <a:effectLst/>
                <a:uLnTx/>
                <a:uFillTx/>
                <a:latin typeface="メイリオ" panose="020B0604030504040204" pitchFamily="50" charset="-128"/>
                <a:ea typeface="メイリオ"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smtClean="0">
                  <a:ln>
                    <a:noFill/>
                  </a:ln>
                  <a:solidFill>
                    <a:schemeClr val="bg1"/>
                  </a:solidFill>
                  <a:effectLst/>
                  <a:uLnTx/>
                  <a:uFillTx/>
                  <a:latin typeface="メイリオ" panose="020B0604030504040204" pitchFamily="50" charset="-128"/>
                  <a:ea typeface="メイリオ" panose="020B0604030504040204" pitchFamily="50" charset="-128"/>
                  <a:cs typeface="+mn-cs"/>
                </a:rPr>
                <a:t> 基本的な</a:t>
              </a:r>
              <a:endParaRPr kumimoji="1" lang="en-US" altLang="ja-JP" sz="1600" b="1" i="0" u="none" strike="noStrike" kern="1200" cap="none" spc="0" normalizeH="0" baseline="0" noProof="0" dirty="0" smtClean="0">
                <a:ln>
                  <a:noFill/>
                </a:ln>
                <a:solidFill>
                  <a:schemeClr val="bg1"/>
                </a:solidFill>
                <a:effectLst/>
                <a:uLnTx/>
                <a:uFillTx/>
                <a:latin typeface="メイリオ" panose="020B0604030504040204" pitchFamily="50" charset="-128"/>
                <a:ea typeface="メイリオ"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smtClean="0">
                  <a:ln>
                    <a:noFill/>
                  </a:ln>
                  <a:solidFill>
                    <a:schemeClr val="bg1"/>
                  </a:solidFill>
                  <a:effectLst/>
                  <a:uLnTx/>
                  <a:uFillTx/>
                  <a:latin typeface="メイリオ" panose="020B0604030504040204" pitchFamily="50" charset="-128"/>
                  <a:ea typeface="メイリオ" panose="020B0604030504040204" pitchFamily="50" charset="-128"/>
                  <a:cs typeface="+mn-cs"/>
                </a:rPr>
                <a:t> 感染防止</a:t>
              </a:r>
              <a:endParaRPr kumimoji="1" lang="ja-JP" altLang="en-US" sz="1600" b="1" i="0" u="none" strike="noStrike" kern="1200" cap="none" spc="0" normalizeH="0" baseline="0" noProof="0" dirty="0">
                <a:ln>
                  <a:noFill/>
                </a:ln>
                <a:solidFill>
                  <a:schemeClr val="bg1"/>
                </a:solidFill>
                <a:effectLst/>
                <a:uLnTx/>
                <a:uFillTx/>
                <a:latin typeface="メイリオ" panose="020B0604030504040204" pitchFamily="50" charset="-128"/>
                <a:ea typeface="メイリオ" panose="020B0604030504040204" pitchFamily="50" charset="-128"/>
                <a:cs typeface="+mn-cs"/>
              </a:endParaRPr>
            </a:p>
          </p:txBody>
        </p:sp>
        <p:sp>
          <p:nvSpPr>
            <p:cNvPr id="21" name="テキスト ボックス 20"/>
            <p:cNvSpPr txBox="1"/>
            <p:nvPr/>
          </p:nvSpPr>
          <p:spPr>
            <a:xfrm>
              <a:off x="1439939" y="1337966"/>
              <a:ext cx="5291024" cy="832025"/>
            </a:xfrm>
            <a:prstGeom prst="rect">
              <a:avLst/>
            </a:prstGeom>
            <a:noFill/>
            <a:ln>
              <a:noFill/>
            </a:ln>
          </p:spPr>
          <p:txBody>
            <a:bodyPr wrap="square" rtlCol="0">
              <a:no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600" b="1" dirty="0" smtClean="0">
                  <a:latin typeface="メイリオ" panose="020B0604030504040204" pitchFamily="50" charset="-128"/>
                  <a:ea typeface="メイリオ" panose="020B0604030504040204" pitchFamily="50" charset="-128"/>
                </a:rPr>
                <a:t>イベント開催時には、</a:t>
              </a:r>
              <a:r>
                <a:rPr kumimoji="1" lang="ja-JP" altLang="en-US" sz="1600" b="1" i="0" u="none" strike="noStrike" kern="1200" cap="none" spc="0" normalizeH="0" baseline="0" noProof="0" dirty="0" smtClean="0">
                  <a:ln>
                    <a:noFill/>
                  </a:ln>
                  <a:effectLst/>
                  <a:uLnTx/>
                  <a:uFillTx/>
                  <a:latin typeface="メイリオ" panose="020B0604030504040204" pitchFamily="50" charset="-128"/>
                  <a:ea typeface="メイリオ" panose="020B0604030504040204" pitchFamily="50" charset="-128"/>
                  <a:cs typeface="+mn-cs"/>
                </a:rPr>
                <a:t>下記の項目（イベント開催時の必要な感染防止策）を満たすことが必要です。</a:t>
              </a:r>
              <a:endParaRPr kumimoji="1" lang="en-US" altLang="ja-JP" sz="1600" b="1" i="0" u="none" strike="noStrike" kern="1200" cap="none" spc="0" normalizeH="0" baseline="0" noProof="0" dirty="0" smtClean="0">
                <a:ln>
                  <a:noFill/>
                </a:ln>
                <a:effectLst/>
                <a:uLnTx/>
                <a:uFillTx/>
                <a:latin typeface="メイリオ" panose="020B0604030504040204" pitchFamily="50" charset="-128"/>
                <a:ea typeface="メイリオ" panose="020B0604030504040204" pitchFamily="50" charset="-128"/>
                <a:cs typeface="+mn-cs"/>
              </a:endParaRPr>
            </a:p>
            <a:p>
              <a:pPr marL="180975" lvl="0" indent="-180975">
                <a:defRPr/>
              </a:pPr>
              <a:r>
                <a:rPr kumimoji="1" lang="en-US" altLang="ja-JP" sz="1100" b="1" dirty="0" smtClean="0">
                  <a:latin typeface="メイリオ" panose="020B0604030504040204" pitchFamily="50" charset="-128"/>
                  <a:ea typeface="メイリオ" panose="020B0604030504040204" pitchFamily="50" charset="-128"/>
                </a:rPr>
                <a:t> </a:t>
              </a:r>
              <a:r>
                <a:rPr kumimoji="1" lang="en-US" altLang="ja-JP" sz="1150" b="1" dirty="0">
                  <a:latin typeface="メイリオ" panose="020B0604030504040204" pitchFamily="50" charset="-128"/>
                  <a:ea typeface="メイリオ" panose="020B0604030504040204" pitchFamily="50" charset="-128"/>
                </a:rPr>
                <a:t>※5,000</a:t>
              </a:r>
              <a:r>
                <a:rPr kumimoji="1" lang="ja-JP" altLang="en-US" sz="1150" b="1" dirty="0">
                  <a:latin typeface="メイリオ" panose="020B0604030504040204" pitchFamily="50" charset="-128"/>
                  <a:ea typeface="メイリオ" panose="020B0604030504040204" pitchFamily="50" charset="-128"/>
                </a:rPr>
                <a:t>人超かつ収容率</a:t>
              </a:r>
              <a:r>
                <a:rPr kumimoji="1" lang="en-US" altLang="ja-JP" sz="1150" b="1" dirty="0">
                  <a:latin typeface="メイリオ" panose="020B0604030504040204" pitchFamily="50" charset="-128"/>
                  <a:ea typeface="メイリオ" panose="020B0604030504040204" pitchFamily="50" charset="-128"/>
                </a:rPr>
                <a:t>50%</a:t>
              </a:r>
              <a:r>
                <a:rPr kumimoji="1" lang="ja-JP" altLang="en-US" sz="1150" b="1" dirty="0">
                  <a:latin typeface="メイリオ" panose="020B0604030504040204" pitchFamily="50" charset="-128"/>
                  <a:ea typeface="メイリオ" panose="020B0604030504040204" pitchFamily="50" charset="-128"/>
                </a:rPr>
                <a:t>超</a:t>
              </a:r>
              <a:r>
                <a:rPr kumimoji="1" lang="ja-JP" altLang="en-US" sz="1200" b="1" dirty="0">
                  <a:latin typeface="メイリオ" panose="020B0604030504040204" pitchFamily="50" charset="-128"/>
                  <a:ea typeface="メイリオ" panose="020B0604030504040204" pitchFamily="50" charset="-128"/>
                </a:rPr>
                <a:t>｛収容定員設定がない場合並びに緊急事態措置区域においては</a:t>
              </a:r>
              <a:r>
                <a:rPr kumimoji="1" lang="en-US" altLang="ja-JP" sz="1200" b="1" dirty="0">
                  <a:latin typeface="メイリオ" panose="020B0604030504040204" pitchFamily="50" charset="-128"/>
                  <a:ea typeface="メイリオ" panose="020B0604030504040204" pitchFamily="50" charset="-128"/>
                </a:rPr>
                <a:t>5,000</a:t>
              </a:r>
              <a:r>
                <a:rPr kumimoji="1" lang="ja-JP" altLang="en-US" sz="1200" b="1" dirty="0">
                  <a:latin typeface="メイリオ" panose="020B0604030504040204" pitchFamily="50" charset="-128"/>
                  <a:ea typeface="メイリオ" panose="020B0604030504040204" pitchFamily="50" charset="-128"/>
                </a:rPr>
                <a:t>人超（大声なしの担保が前提）｝</a:t>
              </a:r>
              <a:r>
                <a:rPr kumimoji="1" lang="ja-JP" altLang="en-US" sz="1150" b="1" dirty="0">
                  <a:latin typeface="メイリオ" panose="020B0604030504040204" pitchFamily="50" charset="-128"/>
                  <a:ea typeface="メイリオ" panose="020B0604030504040204" pitchFamily="50" charset="-128"/>
                </a:rPr>
                <a:t>のイベント開催時には、個別のイベントごとの具体的な対策を記載した「感染防止安全計画」の提出が必要です。</a:t>
              </a:r>
              <a:endParaRPr kumimoji="1" lang="en-US" altLang="ja-JP" sz="1150" b="1" dirty="0">
                <a:latin typeface="メイリオ" panose="020B0604030504040204" pitchFamily="50" charset="-128"/>
                <a:ea typeface="メイリオ" panose="020B0604030504040204" pitchFamily="50" charset="-128"/>
              </a:endParaRPr>
            </a:p>
          </p:txBody>
        </p:sp>
      </p:grpSp>
      <p:grpSp>
        <p:nvGrpSpPr>
          <p:cNvPr id="6" name="グループ化 5"/>
          <p:cNvGrpSpPr/>
          <p:nvPr/>
        </p:nvGrpSpPr>
        <p:grpSpPr>
          <a:xfrm>
            <a:off x="-206197" y="51078"/>
            <a:ext cx="7565642" cy="523220"/>
            <a:chOff x="-206197" y="51078"/>
            <a:chExt cx="7565642" cy="523220"/>
          </a:xfrm>
        </p:grpSpPr>
        <p:sp>
          <p:nvSpPr>
            <p:cNvPr id="104" name="テキスト ボックス 103"/>
            <p:cNvSpPr txBox="1"/>
            <p:nvPr/>
          </p:nvSpPr>
          <p:spPr>
            <a:xfrm>
              <a:off x="-206197" y="51078"/>
              <a:ext cx="7565642" cy="523220"/>
            </a:xfrm>
            <a:prstGeom prst="rect">
              <a:avLst/>
            </a:prstGeom>
            <a:noFill/>
            <a:ln>
              <a:noFill/>
            </a:ln>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200" cap="none" spc="0" normalizeH="0" baseline="0" noProof="0" dirty="0" smtClean="0">
                  <a:ln>
                    <a:noFill/>
                  </a:ln>
                  <a:effectLst/>
                  <a:uLnTx/>
                  <a:uFillTx/>
                  <a:latin typeface="メイリオ" panose="020B0604030504040204" pitchFamily="50" charset="-128"/>
                  <a:ea typeface="メイリオ" panose="020B0604030504040204" pitchFamily="50" charset="-128"/>
                </a:rPr>
                <a:t>感染防止対策チェックリスト</a:t>
              </a:r>
              <a:endParaRPr kumimoji="1" lang="en-US" altLang="ja-JP" sz="2400" b="1" i="0" u="none" strike="noStrike" kern="1200" cap="none" spc="0" normalizeH="0" baseline="0" noProof="0" dirty="0" smtClean="0">
                <a:ln>
                  <a:noFill/>
                </a:ln>
                <a:effectLst/>
                <a:uLnTx/>
                <a:uFillTx/>
                <a:latin typeface="メイリオ" panose="020B0604030504040204" pitchFamily="50" charset="-128"/>
                <a:ea typeface="メイリオ" panose="020B0604030504040204" pitchFamily="50" charset="-128"/>
              </a:endParaRPr>
            </a:p>
          </p:txBody>
        </p:sp>
        <p:cxnSp>
          <p:nvCxnSpPr>
            <p:cNvPr id="3" name="直線コネクタ 2"/>
            <p:cNvCxnSpPr/>
            <p:nvPr/>
          </p:nvCxnSpPr>
          <p:spPr>
            <a:xfrm>
              <a:off x="166000" y="455619"/>
              <a:ext cx="6576572" cy="0"/>
            </a:xfrm>
            <a:prstGeom prst="line">
              <a:avLst/>
            </a:prstGeom>
            <a:ln w="28575">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grpSp>
      <p:grpSp>
        <p:nvGrpSpPr>
          <p:cNvPr id="10" name="グループ化 9"/>
          <p:cNvGrpSpPr/>
          <p:nvPr/>
        </p:nvGrpSpPr>
        <p:grpSpPr>
          <a:xfrm>
            <a:off x="290460" y="2484548"/>
            <a:ext cx="6387284" cy="2657587"/>
            <a:chOff x="290460" y="2339405"/>
            <a:chExt cx="6387284" cy="2657587"/>
          </a:xfrm>
        </p:grpSpPr>
        <p:sp>
          <p:nvSpPr>
            <p:cNvPr id="43" name="角丸四角形 42"/>
            <p:cNvSpPr/>
            <p:nvPr/>
          </p:nvSpPr>
          <p:spPr>
            <a:xfrm>
              <a:off x="1732166" y="2360157"/>
              <a:ext cx="4945578" cy="2628829"/>
            </a:xfrm>
            <a:prstGeom prst="roundRect">
              <a:avLst>
                <a:gd name="adj" fmla="val 6117"/>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35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42" name="角丸四角形 41"/>
            <p:cNvSpPr/>
            <p:nvPr/>
          </p:nvSpPr>
          <p:spPr>
            <a:xfrm>
              <a:off x="290460" y="2339405"/>
              <a:ext cx="1300216" cy="2657587"/>
            </a:xfrm>
            <a:prstGeom prst="roundRect">
              <a:avLst>
                <a:gd name="adj" fmla="val 18295"/>
              </a:avLst>
            </a:prstGeom>
            <a:solidFill>
              <a:srgbClr val="FDF3ED"/>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defRPr/>
              </a:pPr>
              <a:r>
                <a:rPr kumimoji="1" lang="ja-JP" altLang="en-US" sz="1600" b="1" dirty="0">
                  <a:solidFill>
                    <a:schemeClr val="tx1"/>
                  </a:solidFill>
                  <a:latin typeface="メイリオ" panose="020B0604030504040204" pitchFamily="50" charset="-128"/>
                  <a:ea typeface="メイリオ" panose="020B0604030504040204" pitchFamily="50" charset="-128"/>
                </a:rPr>
                <a:t>①飛沫の抑制（マスク着用や大声を出さないこと）の徹底</a:t>
              </a:r>
            </a:p>
          </p:txBody>
        </p:sp>
        <p:sp>
          <p:nvSpPr>
            <p:cNvPr id="47" name="正方形/長方形 46"/>
            <p:cNvSpPr/>
            <p:nvPr/>
          </p:nvSpPr>
          <p:spPr>
            <a:xfrm>
              <a:off x="1901028" y="3427520"/>
              <a:ext cx="288000" cy="274785"/>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48" name="テキスト ボックス 47"/>
            <p:cNvSpPr txBox="1"/>
            <p:nvPr/>
          </p:nvSpPr>
          <p:spPr>
            <a:xfrm>
              <a:off x="2290703" y="2386263"/>
              <a:ext cx="4281536" cy="1938992"/>
            </a:xfrm>
            <a:prstGeom prst="rect">
              <a:avLst/>
            </a:prstGeom>
            <a:noFill/>
            <a:ln>
              <a:noFill/>
            </a:ln>
          </p:spPr>
          <p:txBody>
            <a:bodyPr wrap="square" rtlCol="0" anchor="b">
              <a:spAutoFit/>
            </a:bodyPr>
            <a:lstStyle/>
            <a:p>
              <a:pPr lvl="0">
                <a:lnSpc>
                  <a:spcPts val="1600"/>
                </a:lnSpc>
                <a:defRPr/>
              </a:pPr>
              <a:r>
                <a:rPr kumimoji="1" lang="en-US" altLang="ja-JP" sz="1600" b="1" dirty="0" smtClean="0">
                  <a:latin typeface="メイリオ" panose="020B0604030504040204" pitchFamily="50" charset="-128"/>
                  <a:ea typeface="メイリオ" panose="020B0604030504040204" pitchFamily="50" charset="-128"/>
                </a:rPr>
                <a:t>【</a:t>
              </a:r>
              <a:r>
                <a:rPr kumimoji="1" lang="ja-JP" altLang="en-US" sz="1600" b="1" dirty="0" smtClean="0">
                  <a:latin typeface="メイリオ" panose="020B0604030504040204" pitchFamily="50" charset="-128"/>
                  <a:ea typeface="メイリオ" panose="020B0604030504040204" pitchFamily="50" charset="-128"/>
                </a:rPr>
                <a:t>大声なしの場合</a:t>
              </a:r>
              <a:r>
                <a:rPr kumimoji="1" lang="en-US" altLang="ja-JP" sz="1600" b="1" dirty="0" smtClean="0">
                  <a:latin typeface="メイリオ" panose="020B0604030504040204" pitchFamily="50" charset="-128"/>
                  <a:ea typeface="メイリオ" panose="020B0604030504040204" pitchFamily="50" charset="-128"/>
                </a:rPr>
                <a:t>】</a:t>
              </a:r>
            </a:p>
            <a:p>
              <a:pPr lvl="0">
                <a:lnSpc>
                  <a:spcPts val="1600"/>
                </a:lnSpc>
                <a:defRPr/>
              </a:pPr>
              <a:r>
                <a:rPr kumimoji="1" lang="ja-JP" altLang="en-US" sz="1600" b="1" dirty="0" smtClean="0">
                  <a:latin typeface="メイリオ" panose="020B0604030504040204" pitchFamily="50" charset="-128"/>
                  <a:ea typeface="メイリオ" panose="020B0604030504040204" pitchFamily="50" charset="-128"/>
                </a:rPr>
                <a:t>飛沫が発生するおそれのある行為を抑制するため、適切なマスク（不織布マスクを推奨。以下同じ。）の正しい着用や大声（</a:t>
              </a:r>
              <a:r>
                <a:rPr kumimoji="1" lang="en-US" altLang="ja-JP" sz="1600" b="1" dirty="0" smtClean="0">
                  <a:latin typeface="メイリオ" panose="020B0604030504040204" pitchFamily="50" charset="-128"/>
                  <a:ea typeface="メイリオ" panose="020B0604030504040204" pitchFamily="50" charset="-128"/>
                </a:rPr>
                <a:t>※</a:t>
              </a:r>
              <a:r>
                <a:rPr kumimoji="1" lang="ja-JP" altLang="en-US" sz="1600" b="1" dirty="0" smtClean="0">
                  <a:latin typeface="メイリオ" panose="020B0604030504040204" pitchFamily="50" charset="-128"/>
                  <a:ea typeface="メイリオ" panose="020B0604030504040204" pitchFamily="50" charset="-128"/>
                </a:rPr>
                <a:t>）を出さないことを周知・徹底し、そうした行為をする者がいた場合には、個別に注意、退場処分等の措置を講じる。</a:t>
              </a:r>
              <a:endParaRPr kumimoji="1" lang="en-US" altLang="ja-JP" sz="1600" b="1" dirty="0" smtClean="0">
                <a:latin typeface="メイリオ" panose="020B0604030504040204" pitchFamily="50" charset="-128"/>
                <a:ea typeface="メイリオ" panose="020B0604030504040204" pitchFamily="50" charset="-128"/>
              </a:endParaRPr>
            </a:p>
            <a:p>
              <a:pPr marL="452438" lvl="0" indent="-452438">
                <a:lnSpc>
                  <a:spcPts val="1600"/>
                </a:lnSpc>
                <a:defRPr/>
              </a:pPr>
              <a:r>
                <a:rPr kumimoji="1" lang="ja-JP" altLang="en-US" sz="1200" b="1" dirty="0" smtClean="0">
                  <a:latin typeface="メイリオ" panose="020B0604030504040204" pitchFamily="50" charset="-128"/>
                  <a:ea typeface="メイリオ" panose="020B0604030504040204" pitchFamily="50" charset="-128"/>
                </a:rPr>
                <a:t>（</a:t>
              </a:r>
              <a:r>
                <a:rPr kumimoji="1" lang="en-US" altLang="ja-JP" sz="1200" b="1" dirty="0" smtClean="0">
                  <a:latin typeface="メイリオ" panose="020B0604030504040204" pitchFamily="50" charset="-128"/>
                  <a:ea typeface="メイリオ" panose="020B0604030504040204" pitchFamily="50" charset="-128"/>
                </a:rPr>
                <a:t>※</a:t>
              </a:r>
              <a:r>
                <a:rPr kumimoji="1" lang="ja-JP" altLang="en-US" sz="1200" b="1" dirty="0" smtClean="0">
                  <a:latin typeface="メイリオ" panose="020B0604030504040204" pitchFamily="50" charset="-128"/>
                  <a:ea typeface="メイリオ" panose="020B0604030504040204" pitchFamily="50" charset="-128"/>
                </a:rPr>
                <a:t>）大声の定義を「観客等が、①通常よりも大きな声量で、②反復・継続</a:t>
              </a:r>
              <a:r>
                <a:rPr kumimoji="1" lang="ja-JP" altLang="en-US" sz="1200" b="1" dirty="0">
                  <a:latin typeface="メイリオ" panose="020B0604030504040204" pitchFamily="50" charset="-128"/>
                  <a:ea typeface="メイリオ" panose="020B0604030504040204" pitchFamily="50" charset="-128"/>
                </a:rPr>
                <a:t>的</a:t>
              </a:r>
              <a:r>
                <a:rPr kumimoji="1" lang="ja-JP" altLang="en-US" sz="1200" b="1" dirty="0" smtClean="0">
                  <a:latin typeface="メイリオ" panose="020B0604030504040204" pitchFamily="50" charset="-128"/>
                  <a:ea typeface="メイリオ" panose="020B0604030504040204" pitchFamily="50" charset="-128"/>
                </a:rPr>
                <a:t>に声を発すること」とする。</a:t>
              </a:r>
              <a:endParaRPr kumimoji="1" lang="ja-JP" altLang="en-US" sz="1200" b="1" dirty="0">
                <a:latin typeface="メイリオ" panose="020B0604030504040204" pitchFamily="50" charset="-128"/>
                <a:ea typeface="メイリオ" panose="020B0604030504040204" pitchFamily="50" charset="-128"/>
              </a:endParaRPr>
            </a:p>
          </p:txBody>
        </p:sp>
      </p:grpSp>
      <p:grpSp>
        <p:nvGrpSpPr>
          <p:cNvPr id="51" name="グループ化 50"/>
          <p:cNvGrpSpPr/>
          <p:nvPr/>
        </p:nvGrpSpPr>
        <p:grpSpPr>
          <a:xfrm>
            <a:off x="297318" y="5173313"/>
            <a:ext cx="6387284" cy="1594184"/>
            <a:chOff x="290460" y="2456344"/>
            <a:chExt cx="6387284" cy="1594184"/>
          </a:xfrm>
        </p:grpSpPr>
        <p:sp>
          <p:nvSpPr>
            <p:cNvPr id="52" name="角丸四角形 51"/>
            <p:cNvSpPr/>
            <p:nvPr/>
          </p:nvSpPr>
          <p:spPr>
            <a:xfrm>
              <a:off x="1732166" y="2475832"/>
              <a:ext cx="4945578" cy="1574696"/>
            </a:xfrm>
            <a:prstGeom prst="roundRect">
              <a:avLst>
                <a:gd name="adj" fmla="val 6117"/>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35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53" name="角丸四角形 52"/>
            <p:cNvSpPr/>
            <p:nvPr/>
          </p:nvSpPr>
          <p:spPr>
            <a:xfrm>
              <a:off x="290460" y="2456344"/>
              <a:ext cx="1300216" cy="1591923"/>
            </a:xfrm>
            <a:prstGeom prst="roundRect">
              <a:avLst>
                <a:gd name="adj" fmla="val 18295"/>
              </a:avLst>
            </a:prstGeom>
            <a:solidFill>
              <a:srgbClr val="FDF3ED"/>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defRPr/>
              </a:pPr>
              <a:r>
                <a:rPr kumimoji="1" lang="ja-JP" altLang="en-US" sz="1600" b="1" dirty="0">
                  <a:solidFill>
                    <a:schemeClr val="tx1"/>
                  </a:solidFill>
                  <a:latin typeface="メイリオ" panose="020B0604030504040204" pitchFamily="50" charset="-128"/>
                  <a:ea typeface="メイリオ" panose="020B0604030504040204" pitchFamily="50" charset="-128"/>
                </a:rPr>
                <a:t>②</a:t>
              </a:r>
              <a:r>
                <a:rPr kumimoji="1" lang="ja-JP" altLang="en-US" sz="1600" b="1" dirty="0" smtClean="0">
                  <a:solidFill>
                    <a:schemeClr val="tx1"/>
                  </a:solidFill>
                  <a:latin typeface="メイリオ" panose="020B0604030504040204" pitchFamily="50" charset="-128"/>
                  <a:ea typeface="メイリオ" panose="020B0604030504040204" pitchFamily="50" charset="-128"/>
                </a:rPr>
                <a:t>手洗、手指・施設消毒</a:t>
              </a:r>
              <a:r>
                <a:rPr kumimoji="1" lang="ja-JP" altLang="en-US" sz="1600" b="1" dirty="0">
                  <a:solidFill>
                    <a:schemeClr val="tx1"/>
                  </a:solidFill>
                  <a:latin typeface="メイリオ" panose="020B0604030504040204" pitchFamily="50" charset="-128"/>
                  <a:ea typeface="メイリオ" panose="020B0604030504040204" pitchFamily="50" charset="-128"/>
                </a:rPr>
                <a:t>の徹底</a:t>
              </a:r>
            </a:p>
          </p:txBody>
        </p:sp>
        <p:sp>
          <p:nvSpPr>
            <p:cNvPr id="54" name="正方形/長方形 53"/>
            <p:cNvSpPr/>
            <p:nvPr/>
          </p:nvSpPr>
          <p:spPr>
            <a:xfrm>
              <a:off x="1901028" y="2710620"/>
              <a:ext cx="288000" cy="274785"/>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55" name="テキスト ボックス 54"/>
            <p:cNvSpPr txBox="1"/>
            <p:nvPr/>
          </p:nvSpPr>
          <p:spPr>
            <a:xfrm>
              <a:off x="2303910" y="3415863"/>
              <a:ext cx="4281536" cy="512961"/>
            </a:xfrm>
            <a:prstGeom prst="rect">
              <a:avLst/>
            </a:prstGeom>
            <a:noFill/>
            <a:ln>
              <a:noFill/>
            </a:ln>
          </p:spPr>
          <p:txBody>
            <a:bodyPr wrap="square" rtlCol="0" anchor="b">
              <a:spAutoFit/>
            </a:bodyPr>
            <a:lstStyle/>
            <a:p>
              <a:pPr lvl="0">
                <a:lnSpc>
                  <a:spcPts val="1600"/>
                </a:lnSpc>
                <a:defRPr/>
              </a:pPr>
              <a:r>
                <a:rPr kumimoji="1" lang="ja-JP" altLang="en-US" sz="1600" b="1" dirty="0" smtClean="0">
                  <a:latin typeface="メイリオ" panose="020B0604030504040204" pitchFamily="50" charset="-128"/>
                  <a:ea typeface="メイリオ" panose="020B0604030504040204" pitchFamily="50" charset="-128"/>
                </a:rPr>
                <a:t>主催者側</a:t>
              </a:r>
              <a:r>
                <a:rPr kumimoji="1" lang="ja-JP" altLang="en-US" sz="1600" b="1" dirty="0">
                  <a:latin typeface="メイリオ" panose="020B0604030504040204" pitchFamily="50" charset="-128"/>
                  <a:ea typeface="メイリオ" panose="020B0604030504040204" pitchFamily="50" charset="-128"/>
                </a:rPr>
                <a:t>による施設内（出入口、トイレ、共用部等）の定期的かつこまめな消毒の実施。</a:t>
              </a:r>
            </a:p>
          </p:txBody>
        </p:sp>
        <p:sp>
          <p:nvSpPr>
            <p:cNvPr id="56" name="テキスト ボックス 55"/>
            <p:cNvSpPr txBox="1"/>
            <p:nvPr/>
          </p:nvSpPr>
          <p:spPr>
            <a:xfrm>
              <a:off x="2347138" y="2647720"/>
              <a:ext cx="4281536" cy="707886"/>
            </a:xfrm>
            <a:prstGeom prst="rect">
              <a:avLst/>
            </a:prstGeom>
            <a:noFill/>
            <a:ln>
              <a:noFill/>
            </a:ln>
          </p:spPr>
          <p:txBody>
            <a:bodyPr wrap="square" rtlCol="0" anchor="b">
              <a:spAutoFit/>
            </a:bodyPr>
            <a:lstStyle/>
            <a:p>
              <a:pPr lvl="0">
                <a:lnSpc>
                  <a:spcPts val="1600"/>
                </a:lnSpc>
                <a:defRPr/>
              </a:pPr>
              <a:r>
                <a:rPr kumimoji="1" lang="ja-JP" altLang="en-US" sz="1600" b="1" dirty="0" smtClean="0">
                  <a:latin typeface="メイリオ" panose="020B0604030504040204" pitchFamily="50" charset="-128"/>
                  <a:ea typeface="メイリオ" panose="020B0604030504040204" pitchFamily="50" charset="-128"/>
                </a:rPr>
                <a:t>こまめ</a:t>
              </a:r>
              <a:r>
                <a:rPr kumimoji="1" lang="ja-JP" altLang="en-US" sz="1600" b="1" dirty="0">
                  <a:latin typeface="メイリオ" panose="020B0604030504040204" pitchFamily="50" charset="-128"/>
                  <a:ea typeface="メイリオ" panose="020B0604030504040204" pitchFamily="50" charset="-128"/>
                </a:rPr>
                <a:t>な手洗</a:t>
              </a:r>
              <a:r>
                <a:rPr kumimoji="1" lang="ja-JP" altLang="en-US" sz="1600" b="1" dirty="0" smtClean="0">
                  <a:latin typeface="メイリオ" panose="020B0604030504040204" pitchFamily="50" charset="-128"/>
                  <a:ea typeface="メイリオ" panose="020B0604030504040204" pitchFamily="50" charset="-128"/>
                </a:rPr>
                <a:t>や手指</a:t>
              </a:r>
              <a:r>
                <a:rPr kumimoji="1" lang="ja-JP" altLang="en-US" sz="1600" b="1" dirty="0">
                  <a:latin typeface="メイリオ" panose="020B0604030504040204" pitchFamily="50" charset="-128"/>
                  <a:ea typeface="メイリオ" panose="020B0604030504040204" pitchFamily="50" charset="-128"/>
                </a:rPr>
                <a:t>消毒の徹底を促す（会場出入口等へのアルコール等</a:t>
              </a:r>
              <a:r>
                <a:rPr kumimoji="1" lang="ja-JP" altLang="en-US" sz="1600" b="1" dirty="0" smtClean="0">
                  <a:latin typeface="メイリオ" panose="020B0604030504040204" pitchFamily="50" charset="-128"/>
                  <a:ea typeface="メイリオ" panose="020B0604030504040204" pitchFamily="50" charset="-128"/>
                </a:rPr>
                <a:t>の手指</a:t>
              </a:r>
              <a:r>
                <a:rPr kumimoji="1" lang="ja-JP" altLang="en-US" sz="1600" b="1" dirty="0">
                  <a:latin typeface="メイリオ" panose="020B0604030504040204" pitchFamily="50" charset="-128"/>
                  <a:ea typeface="メイリオ" panose="020B0604030504040204" pitchFamily="50" charset="-128"/>
                </a:rPr>
                <a:t>消毒液の設置や場内アナウンス等の</a:t>
              </a:r>
              <a:r>
                <a:rPr kumimoji="1" lang="ja-JP" altLang="en-US" sz="1600" b="1" dirty="0" smtClean="0">
                  <a:latin typeface="メイリオ" panose="020B0604030504040204" pitchFamily="50" charset="-128"/>
                  <a:ea typeface="メイリオ" panose="020B0604030504040204" pitchFamily="50" charset="-128"/>
                </a:rPr>
                <a:t>実施。）。</a:t>
              </a:r>
              <a:endParaRPr kumimoji="1" lang="ja-JP" altLang="en-US" sz="1600" b="1" dirty="0">
                <a:latin typeface="メイリオ" panose="020B0604030504040204" pitchFamily="50" charset="-128"/>
                <a:ea typeface="メイリオ" panose="020B0604030504040204" pitchFamily="50" charset="-128"/>
              </a:endParaRPr>
            </a:p>
          </p:txBody>
        </p:sp>
        <p:sp>
          <p:nvSpPr>
            <p:cNvPr id="57" name="正方形/長方形 56"/>
            <p:cNvSpPr/>
            <p:nvPr/>
          </p:nvSpPr>
          <p:spPr>
            <a:xfrm>
              <a:off x="1900610" y="3507516"/>
              <a:ext cx="288000" cy="274785"/>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grpSp>
      <p:grpSp>
        <p:nvGrpSpPr>
          <p:cNvPr id="61" name="グループ化 60"/>
          <p:cNvGrpSpPr/>
          <p:nvPr/>
        </p:nvGrpSpPr>
        <p:grpSpPr>
          <a:xfrm>
            <a:off x="290460" y="6827965"/>
            <a:ext cx="6387284" cy="888278"/>
            <a:chOff x="290460" y="2666472"/>
            <a:chExt cx="6387284" cy="888278"/>
          </a:xfrm>
        </p:grpSpPr>
        <p:sp>
          <p:nvSpPr>
            <p:cNvPr id="64" name="角丸四角形 63"/>
            <p:cNvSpPr/>
            <p:nvPr/>
          </p:nvSpPr>
          <p:spPr>
            <a:xfrm>
              <a:off x="1732166" y="2684150"/>
              <a:ext cx="4945578" cy="870600"/>
            </a:xfrm>
            <a:prstGeom prst="roundRect">
              <a:avLst>
                <a:gd name="adj" fmla="val 6117"/>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35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65" name="角丸四角形 64"/>
            <p:cNvSpPr/>
            <p:nvPr/>
          </p:nvSpPr>
          <p:spPr>
            <a:xfrm>
              <a:off x="290460" y="2666472"/>
              <a:ext cx="1300216" cy="885204"/>
            </a:xfrm>
            <a:prstGeom prst="roundRect">
              <a:avLst>
                <a:gd name="adj" fmla="val 18295"/>
              </a:avLst>
            </a:prstGeom>
            <a:solidFill>
              <a:srgbClr val="FDF3ED"/>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defRPr/>
              </a:pPr>
              <a:r>
                <a:rPr kumimoji="1" lang="ja-JP" altLang="en-US" sz="1600" b="1" dirty="0">
                  <a:solidFill>
                    <a:schemeClr val="tx1"/>
                  </a:solidFill>
                  <a:latin typeface="メイリオ" panose="020B0604030504040204" pitchFamily="50" charset="-128"/>
                  <a:ea typeface="メイリオ" panose="020B0604030504040204" pitchFamily="50" charset="-128"/>
                </a:rPr>
                <a:t>③換気の徹底</a:t>
              </a:r>
            </a:p>
          </p:txBody>
        </p:sp>
        <p:sp>
          <p:nvSpPr>
            <p:cNvPr id="66" name="正方形/長方形 65"/>
            <p:cNvSpPr/>
            <p:nvPr/>
          </p:nvSpPr>
          <p:spPr>
            <a:xfrm>
              <a:off x="1901028" y="2974868"/>
              <a:ext cx="288000" cy="274785"/>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68" name="テキスト ボックス 67"/>
            <p:cNvSpPr txBox="1"/>
            <p:nvPr/>
          </p:nvSpPr>
          <p:spPr>
            <a:xfrm>
              <a:off x="2310768" y="2760377"/>
              <a:ext cx="4281536" cy="718145"/>
            </a:xfrm>
            <a:prstGeom prst="rect">
              <a:avLst/>
            </a:prstGeom>
            <a:noFill/>
            <a:ln>
              <a:noFill/>
            </a:ln>
          </p:spPr>
          <p:txBody>
            <a:bodyPr wrap="square" rtlCol="0" anchor="b">
              <a:spAutoFit/>
            </a:bodyPr>
            <a:lstStyle/>
            <a:p>
              <a:pPr lvl="0">
                <a:lnSpc>
                  <a:spcPts val="1600"/>
                </a:lnSpc>
                <a:defRPr/>
              </a:pPr>
              <a:r>
                <a:rPr kumimoji="1" lang="ja-JP" altLang="en-US" sz="1600" b="1" dirty="0">
                  <a:latin typeface="メイリオ" panose="020B0604030504040204" pitchFamily="50" charset="-128"/>
                  <a:ea typeface="メイリオ" panose="020B0604030504040204" pitchFamily="50" charset="-128"/>
                </a:rPr>
                <a:t>法令を遵守した空調設備の設置による常時換気又</a:t>
              </a:r>
              <a:r>
                <a:rPr kumimoji="1" lang="ja-JP" altLang="en-US" sz="1600" b="1" dirty="0" smtClean="0">
                  <a:latin typeface="メイリオ" panose="020B0604030504040204" pitchFamily="50" charset="-128"/>
                  <a:ea typeface="メイリオ" panose="020B0604030504040204" pitchFamily="50" charset="-128"/>
                </a:rPr>
                <a:t>はこまめ</a:t>
              </a:r>
              <a:r>
                <a:rPr kumimoji="1" lang="ja-JP" altLang="en-US" sz="1600" b="1" dirty="0">
                  <a:latin typeface="メイリオ" panose="020B0604030504040204" pitchFamily="50" charset="-128"/>
                  <a:ea typeface="メイリオ" panose="020B0604030504040204" pitchFamily="50" charset="-128"/>
                </a:rPr>
                <a:t>な換気（１時間に２回</a:t>
              </a:r>
              <a:r>
                <a:rPr kumimoji="1" lang="ja-JP" altLang="en-US" sz="1600" b="1" dirty="0" smtClean="0">
                  <a:latin typeface="メイリオ" panose="020B0604030504040204" pitchFamily="50" charset="-128"/>
                  <a:ea typeface="メイリオ" panose="020B0604030504040204" pitchFamily="50" charset="-128"/>
                </a:rPr>
                <a:t>以上</a:t>
              </a:r>
              <a:r>
                <a:rPr kumimoji="1" lang="ja-JP" altLang="en-US" sz="1600" b="1" dirty="0">
                  <a:latin typeface="メイリオ" panose="020B0604030504040204" pitchFamily="50" charset="-128"/>
                  <a:ea typeface="メイリオ" panose="020B0604030504040204" pitchFamily="50" charset="-128"/>
                </a:rPr>
                <a:t>・１回に５分間</a:t>
              </a:r>
              <a:r>
                <a:rPr kumimoji="1" lang="ja-JP" altLang="en-US" sz="1600" b="1" dirty="0" smtClean="0">
                  <a:latin typeface="メイリオ" panose="020B0604030504040204" pitchFamily="50" charset="-128"/>
                  <a:ea typeface="メイリオ" panose="020B0604030504040204" pitchFamily="50" charset="-128"/>
                </a:rPr>
                <a:t>以上等</a:t>
              </a:r>
              <a:r>
                <a:rPr kumimoji="1" lang="ja-JP" altLang="en-US" sz="1600" b="1" dirty="0">
                  <a:latin typeface="メイリオ" panose="020B0604030504040204" pitchFamily="50" charset="-128"/>
                  <a:ea typeface="メイリオ" panose="020B0604030504040204" pitchFamily="50" charset="-128"/>
                </a:rPr>
                <a:t>）の</a:t>
              </a:r>
              <a:r>
                <a:rPr kumimoji="1" lang="ja-JP" altLang="en-US" sz="1600" b="1" dirty="0" smtClean="0">
                  <a:latin typeface="メイリオ" panose="020B0604030504040204" pitchFamily="50" charset="-128"/>
                  <a:ea typeface="メイリオ" panose="020B0604030504040204" pitchFamily="50" charset="-128"/>
                </a:rPr>
                <a:t>徹底。</a:t>
              </a:r>
              <a:endParaRPr kumimoji="1" lang="ja-JP" altLang="en-US" sz="1600" b="1" dirty="0">
                <a:latin typeface="メイリオ" panose="020B0604030504040204" pitchFamily="50" charset="-128"/>
                <a:ea typeface="メイリオ" panose="020B0604030504040204" pitchFamily="50" charset="-128"/>
              </a:endParaRPr>
            </a:p>
          </p:txBody>
        </p:sp>
      </p:grpSp>
      <p:grpSp>
        <p:nvGrpSpPr>
          <p:cNvPr id="70" name="グループ化 69"/>
          <p:cNvGrpSpPr/>
          <p:nvPr/>
        </p:nvGrpSpPr>
        <p:grpSpPr>
          <a:xfrm>
            <a:off x="297318" y="7791256"/>
            <a:ext cx="6387284" cy="2006595"/>
            <a:chOff x="290460" y="2339406"/>
            <a:chExt cx="6387284" cy="2006595"/>
          </a:xfrm>
        </p:grpSpPr>
        <p:sp>
          <p:nvSpPr>
            <p:cNvPr id="71" name="角丸四角形 70"/>
            <p:cNvSpPr/>
            <p:nvPr/>
          </p:nvSpPr>
          <p:spPr>
            <a:xfrm>
              <a:off x="1732166" y="2360158"/>
              <a:ext cx="4945578" cy="1985843"/>
            </a:xfrm>
            <a:prstGeom prst="roundRect">
              <a:avLst>
                <a:gd name="adj" fmla="val 6117"/>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35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72" name="角丸四角形 71"/>
            <p:cNvSpPr/>
            <p:nvPr/>
          </p:nvSpPr>
          <p:spPr>
            <a:xfrm>
              <a:off x="290460" y="2339406"/>
              <a:ext cx="1300216" cy="1985844"/>
            </a:xfrm>
            <a:prstGeom prst="roundRect">
              <a:avLst>
                <a:gd name="adj" fmla="val 18295"/>
              </a:avLst>
            </a:prstGeom>
            <a:solidFill>
              <a:srgbClr val="FDF3ED"/>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defRPr/>
              </a:pPr>
              <a:r>
                <a:rPr kumimoji="1" lang="ja-JP" altLang="en-US" sz="1600" b="1" dirty="0">
                  <a:solidFill>
                    <a:schemeClr val="tx1"/>
                  </a:solidFill>
                  <a:latin typeface="メイリオ" panose="020B0604030504040204" pitchFamily="50" charset="-128"/>
                  <a:ea typeface="メイリオ" panose="020B0604030504040204" pitchFamily="50" charset="-128"/>
                </a:rPr>
                <a:t>④来場者間</a:t>
              </a:r>
              <a:r>
                <a:rPr kumimoji="1" lang="ja-JP" altLang="en-US" sz="1600" b="1" dirty="0" smtClean="0">
                  <a:solidFill>
                    <a:schemeClr val="tx1"/>
                  </a:solidFill>
                  <a:latin typeface="メイリオ" panose="020B0604030504040204" pitchFamily="50" charset="-128"/>
                  <a:ea typeface="メイリオ" panose="020B0604030504040204" pitchFamily="50" charset="-128"/>
                </a:rPr>
                <a:t>の密集回避</a:t>
              </a:r>
              <a:endParaRPr kumimoji="1" lang="ja-JP" altLang="en-US" sz="1600" b="1" dirty="0">
                <a:solidFill>
                  <a:schemeClr val="tx1"/>
                </a:solidFill>
                <a:latin typeface="メイリオ" panose="020B0604030504040204" pitchFamily="50" charset="-128"/>
                <a:ea typeface="メイリオ" panose="020B0604030504040204" pitchFamily="50" charset="-128"/>
              </a:endParaRPr>
            </a:p>
          </p:txBody>
        </p:sp>
        <p:sp>
          <p:nvSpPr>
            <p:cNvPr id="73" name="正方形/長方形 72"/>
            <p:cNvSpPr/>
            <p:nvPr/>
          </p:nvSpPr>
          <p:spPr>
            <a:xfrm>
              <a:off x="1901028" y="2558421"/>
              <a:ext cx="288000" cy="274785"/>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74" name="テキスト ボックス 73"/>
            <p:cNvSpPr txBox="1"/>
            <p:nvPr/>
          </p:nvSpPr>
          <p:spPr>
            <a:xfrm>
              <a:off x="2357890" y="2481034"/>
              <a:ext cx="4281536" cy="512961"/>
            </a:xfrm>
            <a:prstGeom prst="rect">
              <a:avLst/>
            </a:prstGeom>
            <a:noFill/>
            <a:ln>
              <a:noFill/>
            </a:ln>
          </p:spPr>
          <p:txBody>
            <a:bodyPr wrap="square" rtlCol="0" anchor="b">
              <a:spAutoFit/>
            </a:bodyPr>
            <a:lstStyle/>
            <a:p>
              <a:pPr lvl="0">
                <a:lnSpc>
                  <a:spcPts val="1600"/>
                </a:lnSpc>
                <a:defRPr/>
              </a:pPr>
              <a:r>
                <a:rPr kumimoji="1" lang="ja-JP" altLang="en-US" sz="1600" b="1" dirty="0" smtClean="0">
                  <a:latin typeface="メイリオ" panose="020B0604030504040204" pitchFamily="50" charset="-128"/>
                  <a:ea typeface="メイリオ" panose="020B0604030504040204" pitchFamily="50" charset="-128"/>
                </a:rPr>
                <a:t>入退場</a:t>
              </a:r>
              <a:r>
                <a:rPr kumimoji="1" lang="ja-JP" altLang="en-US" sz="1600" b="1" dirty="0">
                  <a:latin typeface="メイリオ" panose="020B0604030504040204" pitchFamily="50" charset="-128"/>
                  <a:ea typeface="メイリオ" panose="020B0604030504040204" pitchFamily="50" charset="-128"/>
                </a:rPr>
                <a:t>時の密集を回避するための措置（入場ゲートの増設や時間差入退場等）の</a:t>
              </a:r>
              <a:r>
                <a:rPr kumimoji="1" lang="ja-JP" altLang="en-US" sz="1600" b="1" dirty="0" smtClean="0">
                  <a:latin typeface="メイリオ" panose="020B0604030504040204" pitchFamily="50" charset="-128"/>
                  <a:ea typeface="メイリオ" panose="020B0604030504040204" pitchFamily="50" charset="-128"/>
                </a:rPr>
                <a:t>実施。</a:t>
              </a:r>
              <a:endParaRPr kumimoji="1" lang="ja-JP" altLang="en-US" sz="1600" b="1" dirty="0">
                <a:latin typeface="メイリオ" panose="020B0604030504040204" pitchFamily="50" charset="-128"/>
                <a:ea typeface="メイリオ" panose="020B0604030504040204" pitchFamily="50" charset="-128"/>
              </a:endParaRPr>
            </a:p>
          </p:txBody>
        </p:sp>
        <p:sp>
          <p:nvSpPr>
            <p:cNvPr id="77" name="正方形/長方形 76"/>
            <p:cNvSpPr/>
            <p:nvPr/>
          </p:nvSpPr>
          <p:spPr>
            <a:xfrm>
              <a:off x="1894170" y="3078294"/>
              <a:ext cx="288000" cy="274785"/>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78" name="正方形/長方形 77"/>
            <p:cNvSpPr/>
            <p:nvPr/>
          </p:nvSpPr>
          <p:spPr>
            <a:xfrm>
              <a:off x="1900610" y="3686337"/>
              <a:ext cx="288000" cy="274785"/>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81" name="テキスト ボックス 80"/>
            <p:cNvSpPr txBox="1"/>
            <p:nvPr/>
          </p:nvSpPr>
          <p:spPr>
            <a:xfrm>
              <a:off x="2340280" y="3023890"/>
              <a:ext cx="4281536" cy="512961"/>
            </a:xfrm>
            <a:prstGeom prst="rect">
              <a:avLst/>
            </a:prstGeom>
            <a:noFill/>
            <a:ln>
              <a:noFill/>
            </a:ln>
          </p:spPr>
          <p:txBody>
            <a:bodyPr wrap="square" rtlCol="0" anchor="b">
              <a:spAutoFit/>
            </a:bodyPr>
            <a:lstStyle/>
            <a:p>
              <a:pPr lvl="0">
                <a:lnSpc>
                  <a:spcPts val="1600"/>
                </a:lnSpc>
                <a:defRPr/>
              </a:pPr>
              <a:r>
                <a:rPr kumimoji="1" lang="ja-JP" altLang="en-US" sz="1600" b="1" dirty="0">
                  <a:latin typeface="メイリオ" panose="020B0604030504040204" pitchFamily="50" charset="-128"/>
                  <a:ea typeface="メイリオ" panose="020B0604030504040204" pitchFamily="50" charset="-128"/>
                </a:rPr>
                <a:t>休憩時間や待合場所での密集も回避するための人員配置</a:t>
              </a:r>
              <a:r>
                <a:rPr kumimoji="1" lang="ja-JP" altLang="en-US" sz="1600" b="1" dirty="0" smtClean="0">
                  <a:latin typeface="メイリオ" panose="020B0604030504040204" pitchFamily="50" charset="-128"/>
                  <a:ea typeface="メイリオ" panose="020B0604030504040204" pitchFamily="50" charset="-128"/>
                </a:rPr>
                <a:t>や動線</a:t>
              </a:r>
              <a:r>
                <a:rPr kumimoji="1" lang="ja-JP" altLang="en-US" sz="1600" b="1" dirty="0">
                  <a:latin typeface="メイリオ" panose="020B0604030504040204" pitchFamily="50" charset="-128"/>
                  <a:ea typeface="メイリオ" panose="020B0604030504040204" pitchFamily="50" charset="-128"/>
                </a:rPr>
                <a:t>確保等の体制</a:t>
              </a:r>
              <a:r>
                <a:rPr kumimoji="1" lang="ja-JP" altLang="en-US" sz="1600" b="1" dirty="0" smtClean="0">
                  <a:latin typeface="メイリオ" panose="020B0604030504040204" pitchFamily="50" charset="-128"/>
                  <a:ea typeface="メイリオ" panose="020B0604030504040204" pitchFamily="50" charset="-128"/>
                </a:rPr>
                <a:t>構築。</a:t>
              </a:r>
              <a:endParaRPr kumimoji="1" lang="ja-JP" altLang="en-US" sz="1600" b="1" dirty="0">
                <a:latin typeface="メイリオ" panose="020B0604030504040204" pitchFamily="50" charset="-128"/>
                <a:ea typeface="メイリオ" panose="020B0604030504040204" pitchFamily="50" charset="-128"/>
              </a:endParaRPr>
            </a:p>
          </p:txBody>
        </p:sp>
        <p:sp>
          <p:nvSpPr>
            <p:cNvPr id="84" name="テキスト ボックス 83"/>
            <p:cNvSpPr txBox="1"/>
            <p:nvPr/>
          </p:nvSpPr>
          <p:spPr>
            <a:xfrm>
              <a:off x="2330100" y="3530581"/>
              <a:ext cx="4281536" cy="718145"/>
            </a:xfrm>
            <a:prstGeom prst="rect">
              <a:avLst/>
            </a:prstGeom>
            <a:noFill/>
            <a:ln>
              <a:noFill/>
            </a:ln>
          </p:spPr>
          <p:txBody>
            <a:bodyPr wrap="square" rtlCol="0" anchor="b">
              <a:spAutoFit/>
            </a:bodyPr>
            <a:lstStyle/>
            <a:p>
              <a:pPr lvl="0">
                <a:lnSpc>
                  <a:spcPts val="1600"/>
                </a:lnSpc>
                <a:defRPr/>
              </a:pPr>
              <a:r>
                <a:rPr kumimoji="1" lang="ja-JP" altLang="en-US" sz="1600" b="1" dirty="0">
                  <a:latin typeface="メイリオ" panose="020B0604030504040204" pitchFamily="50" charset="-128"/>
                  <a:ea typeface="メイリオ" panose="020B0604030504040204" pitchFamily="50" charset="-128"/>
                </a:rPr>
                <a:t>大声を伴わない場合には、人と人とが</a:t>
              </a:r>
              <a:r>
                <a:rPr kumimoji="1" lang="ja-JP" altLang="en-US" sz="1600" b="1" dirty="0" smtClean="0">
                  <a:latin typeface="メイリオ" panose="020B0604030504040204" pitchFamily="50" charset="-128"/>
                  <a:ea typeface="メイリオ" panose="020B0604030504040204" pitchFamily="50" charset="-128"/>
                </a:rPr>
                <a:t>触れ合わない間隔、</a:t>
              </a:r>
              <a:r>
                <a:rPr kumimoji="1" lang="ja-JP" altLang="en-US" sz="1600" b="1" dirty="0">
                  <a:latin typeface="メイリオ" panose="020B0604030504040204" pitchFamily="50" charset="-128"/>
                  <a:ea typeface="メイリオ" panose="020B0604030504040204" pitchFamily="50" charset="-128"/>
                </a:rPr>
                <a:t>大声を伴う可能性のある</a:t>
              </a:r>
              <a:r>
                <a:rPr kumimoji="1" lang="ja-JP" altLang="en-US" sz="1600" b="1" dirty="0" smtClean="0">
                  <a:latin typeface="メイリオ" panose="020B0604030504040204" pitchFamily="50" charset="-128"/>
                  <a:ea typeface="メイリオ" panose="020B0604030504040204" pitchFamily="50" charset="-128"/>
                </a:rPr>
                <a:t>イベントは</a:t>
              </a:r>
              <a:r>
                <a:rPr kumimoji="1" lang="ja-JP" altLang="en-US" sz="1600" b="1" dirty="0">
                  <a:latin typeface="メイリオ" panose="020B0604030504040204" pitchFamily="50" charset="-128"/>
                  <a:ea typeface="メイリオ" panose="020B0604030504040204" pitchFamily="50" charset="-128"/>
                </a:rPr>
                <a:t>、前後左右の座席との身体的</a:t>
              </a:r>
              <a:r>
                <a:rPr kumimoji="1" lang="ja-JP" altLang="en-US" sz="1600" b="1" dirty="0" smtClean="0">
                  <a:latin typeface="メイリオ" panose="020B0604030504040204" pitchFamily="50" charset="-128"/>
                  <a:ea typeface="メイリオ" panose="020B0604030504040204" pitchFamily="50" charset="-128"/>
                </a:rPr>
                <a:t>距離</a:t>
              </a:r>
              <a:r>
                <a:rPr kumimoji="1" lang="ja-JP" altLang="en-US" sz="1600" b="1" dirty="0">
                  <a:latin typeface="メイリオ" panose="020B0604030504040204" pitchFamily="50" charset="-128"/>
                  <a:ea typeface="メイリオ" panose="020B0604030504040204" pitchFamily="50" charset="-128"/>
                </a:rPr>
                <a:t>の確保</a:t>
              </a:r>
            </a:p>
          </p:txBody>
        </p:sp>
      </p:grpSp>
      <p:sp>
        <p:nvSpPr>
          <p:cNvPr id="86" name="テキスト ボックス 85"/>
          <p:cNvSpPr txBox="1"/>
          <p:nvPr/>
        </p:nvSpPr>
        <p:spPr>
          <a:xfrm>
            <a:off x="6308738" y="9584918"/>
            <a:ext cx="538525" cy="338554"/>
          </a:xfrm>
          <a:prstGeom prst="rect">
            <a:avLst/>
          </a:prstGeom>
          <a:noFill/>
          <a:ln>
            <a:noFill/>
          </a:ln>
        </p:spPr>
        <p:txBody>
          <a:bodyPr wrap="square" rtlCol="0" anchor="ctr">
            <a:spAutoFit/>
          </a:bodyPr>
          <a:lstStyle/>
          <a:p>
            <a:pPr algn="ctr"/>
            <a:r>
              <a:rPr kumimoji="1" lang="ja-JP" altLang="en-US" sz="1600" b="1" dirty="0">
                <a:latin typeface="メイリオ" panose="020B0604030504040204" pitchFamily="50" charset="-128"/>
                <a:ea typeface="メイリオ" panose="020B0604030504040204" pitchFamily="50" charset="-128"/>
              </a:rPr>
              <a:t>２</a:t>
            </a:r>
            <a:endParaRPr kumimoji="1" lang="en-US" altLang="ja-JP" sz="1600" b="1" dirty="0" smtClean="0">
              <a:latin typeface="メイリオ" panose="020B0604030504040204" pitchFamily="50" charset="-128"/>
              <a:ea typeface="メイリオ" panose="020B0604030504040204" pitchFamily="50" charset="-128"/>
            </a:endParaRPr>
          </a:p>
        </p:txBody>
      </p:sp>
      <p:sp>
        <p:nvSpPr>
          <p:cNvPr id="40" name="テキスト ボックス 39"/>
          <p:cNvSpPr txBox="1"/>
          <p:nvPr/>
        </p:nvSpPr>
        <p:spPr>
          <a:xfrm>
            <a:off x="3774687" y="493957"/>
            <a:ext cx="3197614" cy="338554"/>
          </a:xfrm>
          <a:prstGeom prst="rect">
            <a:avLst/>
          </a:prstGeom>
          <a:noFill/>
        </p:spPr>
        <p:txBody>
          <a:bodyPr wrap="square" rtlCol="0">
            <a:spAutoFit/>
          </a:bodyPr>
          <a:lstStyle/>
          <a:p>
            <a:pPr algn="ctr"/>
            <a:r>
              <a:rPr kumimoji="1" lang="en-US" altLang="ja-JP" sz="1600" b="1" dirty="0" smtClean="0">
                <a:latin typeface="メイリオ" panose="020B0604030504040204" pitchFamily="50" charset="-128"/>
                <a:ea typeface="メイリオ" panose="020B0604030504040204" pitchFamily="50" charset="-128"/>
              </a:rPr>
              <a:t>【</a:t>
            </a:r>
            <a:r>
              <a:rPr kumimoji="1" lang="ja-JP" altLang="en-US" sz="1600" b="1" dirty="0" smtClean="0">
                <a:latin typeface="メイリオ" panose="020B0604030504040204" pitchFamily="50" charset="-128"/>
                <a:ea typeface="メイリオ" panose="020B0604030504040204" pitchFamily="50" charset="-128"/>
              </a:rPr>
              <a:t>第２版（令和４年</a:t>
            </a:r>
            <a:r>
              <a:rPr kumimoji="1" lang="ja-JP" altLang="en-US" sz="1600" b="1" dirty="0">
                <a:latin typeface="メイリオ" panose="020B0604030504040204" pitchFamily="50" charset="-128"/>
                <a:ea typeface="メイリオ" panose="020B0604030504040204" pitchFamily="50" charset="-128"/>
              </a:rPr>
              <a:t>３</a:t>
            </a:r>
            <a:r>
              <a:rPr kumimoji="1" lang="ja-JP" altLang="en-US" sz="1600" b="1" dirty="0" smtClean="0">
                <a:latin typeface="メイリオ" panose="020B0604030504040204" pitchFamily="50" charset="-128"/>
                <a:ea typeface="メイリオ" panose="020B0604030504040204" pitchFamily="50" charset="-128"/>
              </a:rPr>
              <a:t>月版）</a:t>
            </a:r>
            <a:r>
              <a:rPr kumimoji="1" lang="en-US" altLang="ja-JP" sz="1600" b="1" dirty="0" smtClean="0">
                <a:latin typeface="メイリオ" panose="020B0604030504040204" pitchFamily="50" charset="-128"/>
                <a:ea typeface="メイリオ" panose="020B0604030504040204" pitchFamily="50" charset="-128"/>
              </a:rPr>
              <a:t>】</a:t>
            </a:r>
            <a:endParaRPr kumimoji="1" lang="ja-JP" altLang="en-US" sz="1600" b="1" dirty="0">
              <a:latin typeface="メイリオ" panose="020B0604030504040204" pitchFamily="50" charset="-128"/>
              <a:ea typeface="メイリオ" panose="020B0604030504040204" pitchFamily="50" charset="-128"/>
            </a:endParaRPr>
          </a:p>
        </p:txBody>
      </p:sp>
      <p:sp>
        <p:nvSpPr>
          <p:cNvPr id="41" name="テキスト ボックス 40"/>
          <p:cNvSpPr txBox="1"/>
          <p:nvPr/>
        </p:nvSpPr>
        <p:spPr>
          <a:xfrm>
            <a:off x="2290703" y="4426244"/>
            <a:ext cx="4301601" cy="707886"/>
          </a:xfrm>
          <a:prstGeom prst="rect">
            <a:avLst/>
          </a:prstGeom>
          <a:noFill/>
          <a:ln>
            <a:noFill/>
          </a:ln>
        </p:spPr>
        <p:txBody>
          <a:bodyPr wrap="square" rtlCol="0" anchor="b">
            <a:spAutoFit/>
          </a:bodyPr>
          <a:lstStyle/>
          <a:p>
            <a:pPr lvl="0">
              <a:lnSpc>
                <a:spcPts val="1600"/>
              </a:lnSpc>
              <a:defRPr/>
            </a:pPr>
            <a:r>
              <a:rPr kumimoji="1" lang="en-US" altLang="ja-JP" sz="1600" b="1" dirty="0" smtClean="0">
                <a:latin typeface="メイリオ" panose="020B0604030504040204" pitchFamily="50" charset="-128"/>
                <a:ea typeface="メイリオ" panose="020B0604030504040204" pitchFamily="50" charset="-128"/>
              </a:rPr>
              <a:t>【</a:t>
            </a:r>
            <a:r>
              <a:rPr kumimoji="1" lang="ja-JP" altLang="en-US" sz="1600" b="1" dirty="0" smtClean="0">
                <a:latin typeface="メイリオ" panose="020B0604030504040204" pitchFamily="50" charset="-128"/>
                <a:ea typeface="メイリオ" panose="020B0604030504040204" pitchFamily="50" charset="-128"/>
              </a:rPr>
              <a:t>大声ありの場合</a:t>
            </a:r>
            <a:r>
              <a:rPr kumimoji="1" lang="en-US" altLang="ja-JP" sz="1600" b="1" dirty="0" smtClean="0">
                <a:latin typeface="メイリオ" panose="020B0604030504040204" pitchFamily="50" charset="-128"/>
                <a:ea typeface="メイリオ" panose="020B0604030504040204" pitchFamily="50" charset="-128"/>
              </a:rPr>
              <a:t>】</a:t>
            </a:r>
          </a:p>
          <a:p>
            <a:pPr lvl="0">
              <a:lnSpc>
                <a:spcPts val="1600"/>
              </a:lnSpc>
              <a:defRPr/>
            </a:pPr>
            <a:r>
              <a:rPr kumimoji="1" lang="ja-JP" altLang="en-US" sz="1600" b="1" dirty="0" smtClean="0">
                <a:latin typeface="メイリオ" panose="020B0604030504040204" pitchFamily="50" charset="-128"/>
                <a:ea typeface="メイリオ" panose="020B0604030504040204" pitchFamily="50" charset="-128"/>
              </a:rPr>
              <a:t>「大声なしの場合」の「</a:t>
            </a:r>
            <a:r>
              <a:rPr kumimoji="1" lang="ja-JP" altLang="en-US" sz="1600" b="1" dirty="0">
                <a:latin typeface="メイリオ" panose="020B0604030504040204" pitchFamily="50" charset="-128"/>
                <a:ea typeface="メイリオ" panose="020B0604030504040204" pitchFamily="50" charset="-128"/>
              </a:rPr>
              <a:t>大声」を「常時大声を出す行為</a:t>
            </a:r>
            <a:r>
              <a:rPr kumimoji="1" lang="ja-JP" altLang="en-US" sz="1600" b="1" dirty="0" smtClean="0">
                <a:latin typeface="メイリオ" panose="020B0604030504040204" pitchFamily="50" charset="-128"/>
                <a:ea typeface="メイリオ" panose="020B0604030504040204" pitchFamily="50" charset="-128"/>
              </a:rPr>
              <a:t>」と読み替える。</a:t>
            </a:r>
            <a:endParaRPr kumimoji="1" lang="en-US" altLang="ja-JP" sz="1600" b="1" dirty="0" smtClean="0">
              <a:latin typeface="メイリオ" panose="020B0604030504040204" pitchFamily="50" charset="-128"/>
              <a:ea typeface="メイリオ" panose="020B0604030504040204" pitchFamily="50" charset="-128"/>
            </a:endParaRPr>
          </a:p>
        </p:txBody>
      </p:sp>
      <p:cxnSp>
        <p:nvCxnSpPr>
          <p:cNvPr id="4" name="直線コネクタ 3"/>
          <p:cNvCxnSpPr/>
          <p:nvPr/>
        </p:nvCxnSpPr>
        <p:spPr>
          <a:xfrm>
            <a:off x="2364748" y="4426244"/>
            <a:ext cx="4106390" cy="0"/>
          </a:xfrm>
          <a:prstGeom prst="line">
            <a:avLst/>
          </a:prstGeom>
          <a:ln>
            <a:prstDash val="dash"/>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103138756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 name="正方形/長方形 81"/>
          <p:cNvSpPr/>
          <p:nvPr/>
        </p:nvSpPr>
        <p:spPr>
          <a:xfrm>
            <a:off x="137312" y="2354810"/>
            <a:ext cx="6608092" cy="7109320"/>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35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grpSp>
        <p:nvGrpSpPr>
          <p:cNvPr id="36" name="グループ化 35"/>
          <p:cNvGrpSpPr/>
          <p:nvPr/>
        </p:nvGrpSpPr>
        <p:grpSpPr>
          <a:xfrm>
            <a:off x="127039" y="809094"/>
            <a:ext cx="6608092" cy="1425503"/>
            <a:chOff x="124955" y="1254625"/>
            <a:chExt cx="6608092" cy="915366"/>
          </a:xfrm>
        </p:grpSpPr>
        <p:sp>
          <p:nvSpPr>
            <p:cNvPr id="13" name="正方形/長方形 12"/>
            <p:cNvSpPr/>
            <p:nvPr/>
          </p:nvSpPr>
          <p:spPr>
            <a:xfrm>
              <a:off x="124955" y="1254625"/>
              <a:ext cx="6608092" cy="915366"/>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35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15" name="角丸四角形 14"/>
            <p:cNvSpPr/>
            <p:nvPr/>
          </p:nvSpPr>
          <p:spPr>
            <a:xfrm>
              <a:off x="1426291" y="1308383"/>
              <a:ext cx="5245730" cy="848437"/>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35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18" name="テキスト ボックス 17"/>
            <p:cNvSpPr txBox="1"/>
            <p:nvPr/>
          </p:nvSpPr>
          <p:spPr>
            <a:xfrm>
              <a:off x="233416" y="1527154"/>
              <a:ext cx="1084414" cy="405150"/>
            </a:xfrm>
            <a:prstGeom prst="rect">
              <a:avLst/>
            </a:prstGeom>
            <a:noFill/>
            <a:ln/>
          </p:spPr>
          <p:style>
            <a:lnRef idx="2">
              <a:schemeClr val="dk1"/>
            </a:lnRef>
            <a:fillRef idx="1">
              <a:schemeClr val="lt1"/>
            </a:fillRef>
            <a:effectRef idx="0">
              <a:schemeClr val="dk1"/>
            </a:effectRef>
            <a:fontRef idx="minor">
              <a:schemeClr val="dk1"/>
            </a:fontRef>
          </p:style>
          <p:txBody>
            <a:bodyPr wrap="square" rtlCol="0" anchor="ctr">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en-US" altLang="ja-JP" sz="300" b="1" i="0" u="none" strike="noStrike" kern="1200" cap="none" spc="0" normalizeH="0" baseline="0" noProof="0" dirty="0">
                <a:ln>
                  <a:noFill/>
                </a:ln>
                <a:solidFill>
                  <a:schemeClr val="bg1"/>
                </a:solidFill>
                <a:effectLst/>
                <a:uLnTx/>
                <a:uFillTx/>
                <a:latin typeface="メイリオ" panose="020B0604030504040204" pitchFamily="50" charset="-128"/>
                <a:ea typeface="メイリオ"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a:ln>
                    <a:noFill/>
                  </a:ln>
                  <a:solidFill>
                    <a:schemeClr val="bg1"/>
                  </a:solidFill>
                  <a:effectLst/>
                  <a:uLnTx/>
                  <a:uFillTx/>
                  <a:latin typeface="メイリオ" panose="020B0604030504040204" pitchFamily="50" charset="-128"/>
                  <a:ea typeface="メイリオ" panose="020B0604030504040204" pitchFamily="50" charset="-128"/>
                  <a:cs typeface="+mn-cs"/>
                </a:rPr>
                <a:t> </a:t>
              </a:r>
              <a:r>
                <a:rPr kumimoji="1" lang="ja-JP" altLang="en-US" sz="1600" b="1" i="0" u="none" strike="noStrike" kern="1200" cap="none" spc="0" normalizeH="0" baseline="0" noProof="0" dirty="0" smtClean="0">
                  <a:ln>
                    <a:noFill/>
                  </a:ln>
                  <a:solidFill>
                    <a:schemeClr val="bg1"/>
                  </a:solidFill>
                  <a:effectLst/>
                  <a:uLnTx/>
                  <a:uFillTx/>
                  <a:latin typeface="メイリオ" panose="020B0604030504040204" pitchFamily="50" charset="-128"/>
                  <a:ea typeface="メイリオ" panose="020B0604030504040204" pitchFamily="50" charset="-128"/>
                  <a:cs typeface="+mn-cs"/>
                </a:rPr>
                <a:t>基本的な</a:t>
              </a:r>
              <a:endParaRPr kumimoji="1" lang="en-US" altLang="ja-JP" sz="1600" b="1" i="0" u="none" strike="noStrike" kern="1200" cap="none" spc="0" normalizeH="0" baseline="0" noProof="0" dirty="0">
                <a:ln>
                  <a:noFill/>
                </a:ln>
                <a:solidFill>
                  <a:schemeClr val="bg1"/>
                </a:solidFill>
                <a:effectLst/>
                <a:uLnTx/>
                <a:uFillTx/>
                <a:latin typeface="メイリオ" panose="020B0604030504040204" pitchFamily="50" charset="-128"/>
                <a:ea typeface="メイリオ"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a:ln>
                    <a:noFill/>
                  </a:ln>
                  <a:solidFill>
                    <a:schemeClr val="bg1"/>
                  </a:solidFill>
                  <a:effectLst/>
                  <a:uLnTx/>
                  <a:uFillTx/>
                  <a:latin typeface="メイリオ" panose="020B0604030504040204" pitchFamily="50" charset="-128"/>
                  <a:ea typeface="メイリオ" panose="020B0604030504040204" pitchFamily="50" charset="-128"/>
                  <a:cs typeface="+mn-cs"/>
                </a:rPr>
                <a:t> </a:t>
              </a:r>
              <a:r>
                <a:rPr kumimoji="1" lang="ja-JP" altLang="en-US" sz="1600" b="1" i="0" u="none" strike="noStrike" kern="1200" cap="none" spc="0" normalizeH="0" baseline="0" noProof="0" dirty="0" smtClean="0">
                  <a:ln>
                    <a:noFill/>
                  </a:ln>
                  <a:solidFill>
                    <a:schemeClr val="bg1"/>
                  </a:solidFill>
                  <a:effectLst/>
                  <a:uLnTx/>
                  <a:uFillTx/>
                  <a:latin typeface="メイリオ" panose="020B0604030504040204" pitchFamily="50" charset="-128"/>
                  <a:ea typeface="メイリオ" panose="020B0604030504040204" pitchFamily="50" charset="-128"/>
                  <a:cs typeface="+mn-cs"/>
                </a:rPr>
                <a:t>感染</a:t>
              </a:r>
              <a:r>
                <a:rPr kumimoji="1" lang="ja-JP" altLang="en-US" sz="1600" b="1" i="0" u="none" strike="noStrike" kern="1200" cap="none" spc="0" normalizeH="0" baseline="0" noProof="0" dirty="0">
                  <a:ln>
                    <a:noFill/>
                  </a:ln>
                  <a:solidFill>
                    <a:schemeClr val="bg1"/>
                  </a:solidFill>
                  <a:effectLst/>
                  <a:uLnTx/>
                  <a:uFillTx/>
                  <a:latin typeface="メイリオ" panose="020B0604030504040204" pitchFamily="50" charset="-128"/>
                  <a:ea typeface="メイリオ" panose="020B0604030504040204" pitchFamily="50" charset="-128"/>
                  <a:cs typeface="+mn-cs"/>
                </a:rPr>
                <a:t>防止</a:t>
              </a:r>
            </a:p>
          </p:txBody>
        </p:sp>
      </p:grpSp>
      <p:grpSp>
        <p:nvGrpSpPr>
          <p:cNvPr id="6" name="グループ化 5"/>
          <p:cNvGrpSpPr/>
          <p:nvPr/>
        </p:nvGrpSpPr>
        <p:grpSpPr>
          <a:xfrm>
            <a:off x="-206197" y="51078"/>
            <a:ext cx="7565642" cy="523220"/>
            <a:chOff x="-206197" y="51078"/>
            <a:chExt cx="7565642" cy="523220"/>
          </a:xfrm>
        </p:grpSpPr>
        <p:sp>
          <p:nvSpPr>
            <p:cNvPr id="104" name="テキスト ボックス 103"/>
            <p:cNvSpPr txBox="1"/>
            <p:nvPr/>
          </p:nvSpPr>
          <p:spPr>
            <a:xfrm>
              <a:off x="-206197" y="51078"/>
              <a:ext cx="7565642" cy="523220"/>
            </a:xfrm>
            <a:prstGeom prst="rect">
              <a:avLst/>
            </a:prstGeom>
            <a:noFill/>
            <a:ln>
              <a:noFill/>
            </a:ln>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200" cap="none" spc="0" normalizeH="0" baseline="0" noProof="0" dirty="0" smtClean="0">
                  <a:ln>
                    <a:noFill/>
                  </a:ln>
                  <a:effectLst/>
                  <a:uLnTx/>
                  <a:uFillTx/>
                  <a:latin typeface="メイリオ" panose="020B0604030504040204" pitchFamily="50" charset="-128"/>
                  <a:ea typeface="メイリオ" panose="020B0604030504040204" pitchFamily="50" charset="-128"/>
                </a:rPr>
                <a:t>感染防止対策チェックリスト</a:t>
              </a:r>
              <a:endParaRPr kumimoji="1" lang="en-US" altLang="ja-JP" sz="2400" b="1" i="0" u="none" strike="noStrike" kern="1200" cap="none" spc="0" normalizeH="0" baseline="0" noProof="0" dirty="0" smtClean="0">
                <a:ln>
                  <a:noFill/>
                </a:ln>
                <a:effectLst/>
                <a:uLnTx/>
                <a:uFillTx/>
                <a:latin typeface="メイリオ" panose="020B0604030504040204" pitchFamily="50" charset="-128"/>
                <a:ea typeface="メイリオ" panose="020B0604030504040204" pitchFamily="50" charset="-128"/>
              </a:endParaRPr>
            </a:p>
          </p:txBody>
        </p:sp>
        <p:cxnSp>
          <p:nvCxnSpPr>
            <p:cNvPr id="3" name="直線コネクタ 2"/>
            <p:cNvCxnSpPr/>
            <p:nvPr/>
          </p:nvCxnSpPr>
          <p:spPr>
            <a:xfrm>
              <a:off x="166000" y="455619"/>
              <a:ext cx="6576572" cy="0"/>
            </a:xfrm>
            <a:prstGeom prst="line">
              <a:avLst/>
            </a:prstGeom>
            <a:ln w="28575">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grpSp>
      <p:grpSp>
        <p:nvGrpSpPr>
          <p:cNvPr id="70" name="グループ化 69"/>
          <p:cNvGrpSpPr/>
          <p:nvPr/>
        </p:nvGrpSpPr>
        <p:grpSpPr>
          <a:xfrm>
            <a:off x="297318" y="7329161"/>
            <a:ext cx="6387284" cy="2006595"/>
            <a:chOff x="290460" y="2339406"/>
            <a:chExt cx="6387284" cy="2006595"/>
          </a:xfrm>
        </p:grpSpPr>
        <p:sp>
          <p:nvSpPr>
            <p:cNvPr id="71" name="角丸四角形 70"/>
            <p:cNvSpPr/>
            <p:nvPr/>
          </p:nvSpPr>
          <p:spPr>
            <a:xfrm>
              <a:off x="1732166" y="2360158"/>
              <a:ext cx="4945578" cy="1985843"/>
            </a:xfrm>
            <a:prstGeom prst="roundRect">
              <a:avLst>
                <a:gd name="adj" fmla="val 6117"/>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35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72" name="角丸四角形 71"/>
            <p:cNvSpPr/>
            <p:nvPr/>
          </p:nvSpPr>
          <p:spPr>
            <a:xfrm>
              <a:off x="290460" y="2339406"/>
              <a:ext cx="1300216" cy="1985844"/>
            </a:xfrm>
            <a:prstGeom prst="roundRect">
              <a:avLst>
                <a:gd name="adj" fmla="val 18295"/>
              </a:avLst>
            </a:prstGeom>
            <a:solidFill>
              <a:srgbClr val="FDF3ED"/>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defRPr/>
              </a:pPr>
              <a:r>
                <a:rPr kumimoji="1" lang="ja-JP" altLang="en-US" sz="1600" b="1" dirty="0" smtClean="0">
                  <a:solidFill>
                    <a:schemeClr val="tx1"/>
                  </a:solidFill>
                  <a:latin typeface="メイリオ" panose="020B0604030504040204" pitchFamily="50" charset="-128"/>
                  <a:ea typeface="メイリオ" panose="020B0604030504040204" pitchFamily="50" charset="-128"/>
                </a:rPr>
                <a:t>⑦</a:t>
              </a:r>
              <a:r>
                <a:rPr kumimoji="1" lang="ja-JP" altLang="en-US" sz="1600" b="1" dirty="0">
                  <a:solidFill>
                    <a:schemeClr val="tx1"/>
                  </a:solidFill>
                  <a:latin typeface="メイリオ" panose="020B0604030504040204" pitchFamily="50" charset="-128"/>
                  <a:ea typeface="メイリオ" panose="020B0604030504040204" pitchFamily="50" charset="-128"/>
                </a:rPr>
                <a:t>参加者</a:t>
              </a:r>
              <a:r>
                <a:rPr kumimoji="1" lang="ja-JP" altLang="en-US" sz="1600" b="1" dirty="0" smtClean="0">
                  <a:solidFill>
                    <a:schemeClr val="tx1"/>
                  </a:solidFill>
                  <a:latin typeface="メイリオ" panose="020B0604030504040204" pitchFamily="50" charset="-128"/>
                  <a:ea typeface="メイリオ" panose="020B0604030504040204" pitchFamily="50" charset="-128"/>
                </a:rPr>
                <a:t>の</a:t>
              </a:r>
              <a:r>
                <a:rPr kumimoji="1" lang="ja-JP" altLang="en-US" sz="1600" b="1" dirty="0">
                  <a:solidFill>
                    <a:schemeClr val="tx1"/>
                  </a:solidFill>
                  <a:latin typeface="メイリオ" panose="020B0604030504040204" pitchFamily="50" charset="-128"/>
                  <a:ea typeface="メイリオ" panose="020B0604030504040204" pitchFamily="50" charset="-128"/>
                </a:rPr>
                <a:t>　</a:t>
              </a:r>
              <a:r>
                <a:rPr kumimoji="1" lang="ja-JP" altLang="en-US" sz="1600" b="1" dirty="0" smtClean="0">
                  <a:solidFill>
                    <a:schemeClr val="tx1"/>
                  </a:solidFill>
                  <a:latin typeface="メイリオ" panose="020B0604030504040204" pitchFamily="50" charset="-128"/>
                  <a:ea typeface="メイリオ" panose="020B0604030504040204" pitchFamily="50" charset="-128"/>
                </a:rPr>
                <a:t>把握・管理等</a:t>
              </a:r>
              <a:endParaRPr kumimoji="1" lang="ja-JP" altLang="en-US" sz="1600" b="1" dirty="0">
                <a:solidFill>
                  <a:schemeClr val="tx1"/>
                </a:solidFill>
                <a:latin typeface="メイリオ" panose="020B0604030504040204" pitchFamily="50" charset="-128"/>
                <a:ea typeface="メイリオ" panose="020B0604030504040204" pitchFamily="50" charset="-128"/>
              </a:endParaRPr>
            </a:p>
          </p:txBody>
        </p:sp>
        <p:sp>
          <p:nvSpPr>
            <p:cNvPr id="73" name="正方形/長方形 72"/>
            <p:cNvSpPr/>
            <p:nvPr/>
          </p:nvSpPr>
          <p:spPr>
            <a:xfrm>
              <a:off x="1904005" y="3902391"/>
              <a:ext cx="288000" cy="274785"/>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74" name="テキスト ボックス 73"/>
            <p:cNvSpPr txBox="1"/>
            <p:nvPr/>
          </p:nvSpPr>
          <p:spPr>
            <a:xfrm>
              <a:off x="2361285" y="3826231"/>
              <a:ext cx="4281536" cy="502702"/>
            </a:xfrm>
            <a:prstGeom prst="rect">
              <a:avLst/>
            </a:prstGeom>
            <a:noFill/>
            <a:ln>
              <a:noFill/>
            </a:ln>
          </p:spPr>
          <p:txBody>
            <a:bodyPr wrap="square" rtlCol="0" anchor="b">
              <a:spAutoFit/>
            </a:bodyPr>
            <a:lstStyle/>
            <a:p>
              <a:pPr lvl="0">
                <a:lnSpc>
                  <a:spcPts val="1600"/>
                </a:lnSpc>
                <a:defRPr/>
              </a:pPr>
              <a:r>
                <a:rPr kumimoji="1" lang="ja-JP" altLang="en-US" sz="1600" b="1" dirty="0" smtClean="0">
                  <a:latin typeface="メイリオ" panose="020B0604030504040204" pitchFamily="50" charset="-128"/>
                  <a:ea typeface="メイリオ" panose="020B0604030504040204" pitchFamily="50" charset="-128"/>
                </a:rPr>
                <a:t>時差入退場の</a:t>
              </a:r>
              <a:r>
                <a:rPr kumimoji="1" lang="ja-JP" altLang="en-US" sz="1600" b="1" dirty="0">
                  <a:latin typeface="メイリオ" panose="020B0604030504040204" pitchFamily="50" charset="-128"/>
                  <a:ea typeface="メイリオ" panose="020B0604030504040204" pitchFamily="50" charset="-128"/>
                </a:rPr>
                <a:t>実施</a:t>
              </a:r>
              <a:r>
                <a:rPr kumimoji="1" lang="ja-JP" altLang="en-US" sz="1600" b="1" dirty="0" smtClean="0">
                  <a:latin typeface="メイリオ" panose="020B0604030504040204" pitchFamily="50" charset="-128"/>
                  <a:ea typeface="メイリオ" panose="020B0604030504040204" pitchFamily="50" charset="-128"/>
                </a:rPr>
                <a:t>や</a:t>
              </a:r>
              <a:r>
                <a:rPr kumimoji="1" lang="ja-JP" altLang="en-US" sz="1600" b="1" dirty="0">
                  <a:latin typeface="メイリオ" panose="020B0604030504040204" pitchFamily="50" charset="-128"/>
                  <a:ea typeface="メイリオ" panose="020B0604030504040204" pitchFamily="50" charset="-128"/>
                </a:rPr>
                <a:t>直行・直帰の</a:t>
              </a:r>
              <a:r>
                <a:rPr kumimoji="1" lang="ja-JP" altLang="en-US" sz="1600" b="1" dirty="0" smtClean="0">
                  <a:latin typeface="メイリオ" panose="020B0604030504040204" pitchFamily="50" charset="-128"/>
                  <a:ea typeface="メイリオ" panose="020B0604030504040204" pitchFamily="50" charset="-128"/>
                </a:rPr>
                <a:t>呼びかけ</a:t>
              </a:r>
              <a:r>
                <a:rPr kumimoji="1" lang="ja-JP" altLang="en-US" sz="1600" b="1" dirty="0">
                  <a:latin typeface="メイリオ" panose="020B0604030504040204" pitchFamily="50" charset="-128"/>
                  <a:ea typeface="メイリオ" panose="020B0604030504040204" pitchFamily="50" charset="-128"/>
                </a:rPr>
                <a:t>等イベント前後の感染防止の注意</a:t>
              </a:r>
              <a:r>
                <a:rPr kumimoji="1" lang="ja-JP" altLang="en-US" sz="1600" b="1" dirty="0" smtClean="0">
                  <a:latin typeface="メイリオ" panose="020B0604030504040204" pitchFamily="50" charset="-128"/>
                  <a:ea typeface="メイリオ" panose="020B0604030504040204" pitchFamily="50" charset="-128"/>
                </a:rPr>
                <a:t>喚起。</a:t>
              </a:r>
              <a:endParaRPr kumimoji="1" lang="ja-JP" altLang="en-US" sz="1600" b="1" dirty="0">
                <a:latin typeface="メイリオ" panose="020B0604030504040204" pitchFamily="50" charset="-128"/>
                <a:ea typeface="メイリオ" panose="020B0604030504040204" pitchFamily="50" charset="-128"/>
              </a:endParaRPr>
            </a:p>
          </p:txBody>
        </p:sp>
        <p:sp>
          <p:nvSpPr>
            <p:cNvPr id="77" name="正方形/長方形 76"/>
            <p:cNvSpPr/>
            <p:nvPr/>
          </p:nvSpPr>
          <p:spPr>
            <a:xfrm>
              <a:off x="1892223" y="2517830"/>
              <a:ext cx="288000" cy="274785"/>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78" name="正方形/長方形 77"/>
            <p:cNvSpPr/>
            <p:nvPr/>
          </p:nvSpPr>
          <p:spPr>
            <a:xfrm>
              <a:off x="1900610" y="3145064"/>
              <a:ext cx="288000" cy="274785"/>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81" name="テキスト ボックス 80"/>
            <p:cNvSpPr txBox="1"/>
            <p:nvPr/>
          </p:nvSpPr>
          <p:spPr>
            <a:xfrm>
              <a:off x="2340280" y="2425599"/>
              <a:ext cx="4281536" cy="509114"/>
            </a:xfrm>
            <a:prstGeom prst="rect">
              <a:avLst/>
            </a:prstGeom>
            <a:noFill/>
            <a:ln>
              <a:noFill/>
            </a:ln>
          </p:spPr>
          <p:txBody>
            <a:bodyPr wrap="square" rtlCol="0" anchor="b">
              <a:spAutoFit/>
            </a:bodyPr>
            <a:lstStyle/>
            <a:p>
              <a:pPr lvl="0">
                <a:lnSpc>
                  <a:spcPts val="1600"/>
                </a:lnSpc>
                <a:defRPr/>
              </a:pPr>
              <a:r>
                <a:rPr kumimoji="1" lang="ja-JP" altLang="en-US" sz="1500" b="1" dirty="0" smtClean="0">
                  <a:latin typeface="メイリオ" panose="020B0604030504040204" pitchFamily="50" charset="-128"/>
                  <a:ea typeface="メイリオ" panose="020B0604030504040204" pitchFamily="50" charset="-128"/>
                </a:rPr>
                <a:t>チケット購入時又は入場時の連絡先確認や</a:t>
              </a:r>
              <a:r>
                <a:rPr kumimoji="1" lang="en-US" altLang="ja-JP" sz="1500" b="1" dirty="0" smtClean="0">
                  <a:latin typeface="メイリオ" panose="020B0604030504040204" pitchFamily="50" charset="-128"/>
                  <a:ea typeface="メイリオ" panose="020B0604030504040204" pitchFamily="50" charset="-128"/>
                </a:rPr>
                <a:t>COCOA</a:t>
              </a:r>
              <a:r>
                <a:rPr kumimoji="1" lang="ja-JP" altLang="en-US" sz="1500" b="1" dirty="0" smtClean="0">
                  <a:latin typeface="メイリオ" panose="020B0604030504040204" pitchFamily="50" charset="-128"/>
                  <a:ea typeface="メイリオ" panose="020B0604030504040204" pitchFamily="50" charset="-128"/>
                </a:rPr>
                <a:t>等のアプリ等を活用した参加者の把握。</a:t>
              </a:r>
              <a:endParaRPr kumimoji="1" lang="ja-JP" altLang="en-US" sz="1500" b="1" dirty="0">
                <a:latin typeface="メイリオ" panose="020B0604030504040204" pitchFamily="50" charset="-128"/>
                <a:ea typeface="メイリオ" panose="020B0604030504040204" pitchFamily="50" charset="-128"/>
              </a:endParaRPr>
            </a:p>
          </p:txBody>
        </p:sp>
        <p:sp>
          <p:nvSpPr>
            <p:cNvPr id="84" name="テキスト ボックス 83"/>
            <p:cNvSpPr txBox="1"/>
            <p:nvPr/>
          </p:nvSpPr>
          <p:spPr>
            <a:xfrm>
              <a:off x="2330100" y="3014944"/>
              <a:ext cx="4281536" cy="707886"/>
            </a:xfrm>
            <a:prstGeom prst="rect">
              <a:avLst/>
            </a:prstGeom>
            <a:noFill/>
            <a:ln>
              <a:noFill/>
            </a:ln>
          </p:spPr>
          <p:txBody>
            <a:bodyPr wrap="square" rtlCol="0" anchor="b">
              <a:spAutoFit/>
            </a:bodyPr>
            <a:lstStyle/>
            <a:p>
              <a:pPr lvl="0">
                <a:lnSpc>
                  <a:spcPts val="1600"/>
                </a:lnSpc>
                <a:defRPr/>
              </a:pPr>
              <a:r>
                <a:rPr kumimoji="1" lang="ja-JP" altLang="en-US" sz="1600" b="1" dirty="0">
                  <a:latin typeface="メイリオ" panose="020B0604030504040204" pitchFamily="50" charset="-128"/>
                  <a:ea typeface="メイリオ" panose="020B0604030504040204" pitchFamily="50" charset="-128"/>
                </a:rPr>
                <a:t>入場時の検温、有症状（発熱又は風邪等の症状）等を理由に入場できなかった際の</a:t>
              </a:r>
              <a:r>
                <a:rPr kumimoji="1" lang="ja-JP" altLang="en-US" sz="1600" b="1" dirty="0" smtClean="0">
                  <a:latin typeface="メイリオ" panose="020B0604030504040204" pitchFamily="50" charset="-128"/>
                  <a:ea typeface="メイリオ" panose="020B0604030504040204" pitchFamily="50" charset="-128"/>
                </a:rPr>
                <a:t>払戻し措置</a:t>
              </a:r>
              <a:r>
                <a:rPr kumimoji="1" lang="ja-JP" altLang="en-US" sz="1600" b="1" dirty="0">
                  <a:latin typeface="メイリオ" panose="020B0604030504040204" pitchFamily="50" charset="-128"/>
                  <a:ea typeface="メイリオ" panose="020B0604030504040204" pitchFamily="50" charset="-128"/>
                </a:rPr>
                <a:t>等により、有症状者の入場を確実に</a:t>
              </a:r>
              <a:r>
                <a:rPr kumimoji="1" lang="ja-JP" altLang="en-US" sz="1600" b="1" dirty="0" smtClean="0">
                  <a:latin typeface="メイリオ" panose="020B0604030504040204" pitchFamily="50" charset="-128"/>
                  <a:ea typeface="メイリオ" panose="020B0604030504040204" pitchFamily="50" charset="-128"/>
                </a:rPr>
                <a:t>防止。</a:t>
              </a:r>
              <a:endParaRPr kumimoji="1" lang="ja-JP" altLang="en-US" sz="1600" b="1" dirty="0">
                <a:latin typeface="メイリオ" panose="020B0604030504040204" pitchFamily="50" charset="-128"/>
                <a:ea typeface="メイリオ" panose="020B0604030504040204" pitchFamily="50" charset="-128"/>
              </a:endParaRPr>
            </a:p>
          </p:txBody>
        </p:sp>
      </p:grpSp>
      <p:grpSp>
        <p:nvGrpSpPr>
          <p:cNvPr id="45" name="グループ化 44"/>
          <p:cNvGrpSpPr/>
          <p:nvPr/>
        </p:nvGrpSpPr>
        <p:grpSpPr>
          <a:xfrm>
            <a:off x="297318" y="2626122"/>
            <a:ext cx="6387284" cy="2422082"/>
            <a:chOff x="290460" y="2339406"/>
            <a:chExt cx="6387284" cy="2422082"/>
          </a:xfrm>
        </p:grpSpPr>
        <p:sp>
          <p:nvSpPr>
            <p:cNvPr id="46" name="角丸四角形 45"/>
            <p:cNvSpPr/>
            <p:nvPr/>
          </p:nvSpPr>
          <p:spPr>
            <a:xfrm>
              <a:off x="1732166" y="2360158"/>
              <a:ext cx="4945578" cy="2401330"/>
            </a:xfrm>
            <a:prstGeom prst="roundRect">
              <a:avLst>
                <a:gd name="adj" fmla="val 6117"/>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35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49" name="角丸四角形 48"/>
            <p:cNvSpPr/>
            <p:nvPr/>
          </p:nvSpPr>
          <p:spPr>
            <a:xfrm>
              <a:off x="290460" y="2339406"/>
              <a:ext cx="1300216" cy="2422082"/>
            </a:xfrm>
            <a:prstGeom prst="roundRect">
              <a:avLst>
                <a:gd name="adj" fmla="val 18295"/>
              </a:avLst>
            </a:prstGeom>
            <a:solidFill>
              <a:srgbClr val="FDF3ED"/>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defRPr/>
              </a:pPr>
              <a:r>
                <a:rPr kumimoji="1" lang="ja-JP" altLang="en-US" sz="1600" b="1" dirty="0" smtClean="0">
                  <a:solidFill>
                    <a:schemeClr val="tx1"/>
                  </a:solidFill>
                  <a:latin typeface="メイリオ" panose="020B0604030504040204" pitchFamily="50" charset="-128"/>
                  <a:ea typeface="メイリオ" panose="020B0604030504040204" pitchFamily="50" charset="-128"/>
                </a:rPr>
                <a:t>⑤</a:t>
              </a:r>
              <a:r>
                <a:rPr kumimoji="1" lang="ja-JP" altLang="en-US" sz="1600" b="1" dirty="0">
                  <a:solidFill>
                    <a:schemeClr val="tx1"/>
                  </a:solidFill>
                  <a:latin typeface="メイリオ" panose="020B0604030504040204" pitchFamily="50" charset="-128"/>
                  <a:ea typeface="メイリオ" panose="020B0604030504040204" pitchFamily="50" charset="-128"/>
                </a:rPr>
                <a:t>飲食の</a:t>
              </a:r>
              <a:r>
                <a:rPr kumimoji="1" lang="ja-JP" altLang="en-US" sz="1600" b="1" dirty="0" smtClean="0">
                  <a:solidFill>
                    <a:schemeClr val="tx1"/>
                  </a:solidFill>
                  <a:latin typeface="メイリオ" panose="020B0604030504040204" pitchFamily="50" charset="-128"/>
                  <a:ea typeface="メイリオ" panose="020B0604030504040204" pitchFamily="50" charset="-128"/>
                </a:rPr>
                <a:t>制限</a:t>
              </a:r>
              <a:endParaRPr kumimoji="1" lang="ja-JP" altLang="en-US" sz="1600" b="1" dirty="0">
                <a:solidFill>
                  <a:schemeClr val="tx1"/>
                </a:solidFill>
                <a:latin typeface="メイリオ" panose="020B0604030504040204" pitchFamily="50" charset="-128"/>
                <a:ea typeface="メイリオ" panose="020B0604030504040204" pitchFamily="50" charset="-128"/>
              </a:endParaRPr>
            </a:p>
          </p:txBody>
        </p:sp>
        <p:sp>
          <p:nvSpPr>
            <p:cNvPr id="50" name="正方形/長方形 49"/>
            <p:cNvSpPr/>
            <p:nvPr/>
          </p:nvSpPr>
          <p:spPr>
            <a:xfrm>
              <a:off x="1901028" y="2558421"/>
              <a:ext cx="288000" cy="274785"/>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58" name="テキスト ボックス 57"/>
            <p:cNvSpPr txBox="1"/>
            <p:nvPr/>
          </p:nvSpPr>
          <p:spPr>
            <a:xfrm>
              <a:off x="2357890" y="2488149"/>
              <a:ext cx="4281536" cy="502702"/>
            </a:xfrm>
            <a:prstGeom prst="rect">
              <a:avLst/>
            </a:prstGeom>
            <a:noFill/>
            <a:ln>
              <a:noFill/>
            </a:ln>
          </p:spPr>
          <p:txBody>
            <a:bodyPr wrap="square" rtlCol="0" anchor="b">
              <a:spAutoFit/>
            </a:bodyPr>
            <a:lstStyle/>
            <a:p>
              <a:pPr lvl="0">
                <a:lnSpc>
                  <a:spcPts val="1600"/>
                </a:lnSpc>
                <a:defRPr/>
              </a:pPr>
              <a:r>
                <a:rPr kumimoji="1" lang="ja-JP" altLang="en-US" sz="1600" b="1" dirty="0" smtClean="0">
                  <a:latin typeface="メイリオ" panose="020B0604030504040204" pitchFamily="50" charset="-128"/>
                  <a:ea typeface="メイリオ" panose="020B0604030504040204" pitchFamily="50" charset="-128"/>
                </a:rPr>
                <a:t>飲食時の感染</a:t>
              </a:r>
              <a:r>
                <a:rPr kumimoji="1" lang="ja-JP" altLang="en-US" sz="1600" b="1" dirty="0">
                  <a:latin typeface="メイリオ" panose="020B0604030504040204" pitchFamily="50" charset="-128"/>
                  <a:ea typeface="メイリオ" panose="020B0604030504040204" pitchFamily="50" charset="-128"/>
                </a:rPr>
                <a:t>防止策（飲食店に求められる感染防止策等を踏まえた十分な対策</a:t>
              </a:r>
              <a:r>
                <a:rPr kumimoji="1" lang="ja-JP" altLang="en-US" sz="1600" b="1" dirty="0" smtClean="0">
                  <a:latin typeface="メイリオ" panose="020B0604030504040204" pitchFamily="50" charset="-128"/>
                  <a:ea typeface="メイリオ" panose="020B0604030504040204" pitchFamily="50" charset="-128"/>
                </a:rPr>
                <a:t>）の徹底。</a:t>
              </a:r>
              <a:endParaRPr kumimoji="1" lang="ja-JP" altLang="en-US" sz="1600" b="1" dirty="0">
                <a:latin typeface="メイリオ" panose="020B0604030504040204" pitchFamily="50" charset="-128"/>
                <a:ea typeface="メイリオ" panose="020B0604030504040204" pitchFamily="50" charset="-128"/>
              </a:endParaRPr>
            </a:p>
          </p:txBody>
        </p:sp>
        <p:sp>
          <p:nvSpPr>
            <p:cNvPr id="62" name="正方形/長方形 61"/>
            <p:cNvSpPr/>
            <p:nvPr/>
          </p:nvSpPr>
          <p:spPr>
            <a:xfrm>
              <a:off x="1894170" y="2947633"/>
              <a:ext cx="288000" cy="274785"/>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63" name="正方形/長方形 62"/>
            <p:cNvSpPr/>
            <p:nvPr/>
          </p:nvSpPr>
          <p:spPr>
            <a:xfrm>
              <a:off x="1900610" y="3493129"/>
              <a:ext cx="288000" cy="274785"/>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67" name="テキスト ボックス 66"/>
            <p:cNvSpPr txBox="1"/>
            <p:nvPr/>
          </p:nvSpPr>
          <p:spPr>
            <a:xfrm>
              <a:off x="2373642" y="3299520"/>
              <a:ext cx="4281536" cy="718145"/>
            </a:xfrm>
            <a:prstGeom prst="rect">
              <a:avLst/>
            </a:prstGeom>
            <a:noFill/>
            <a:ln>
              <a:noFill/>
            </a:ln>
          </p:spPr>
          <p:txBody>
            <a:bodyPr wrap="square" rtlCol="0" anchor="b">
              <a:spAutoFit/>
            </a:bodyPr>
            <a:lstStyle/>
            <a:p>
              <a:pPr lvl="0">
                <a:lnSpc>
                  <a:spcPts val="1600"/>
                </a:lnSpc>
                <a:defRPr/>
              </a:pPr>
              <a:r>
                <a:rPr kumimoji="1" lang="ja-JP" altLang="en-US" sz="1600" b="1" dirty="0">
                  <a:latin typeface="メイリオ" panose="020B0604030504040204" pitchFamily="50" charset="-128"/>
                  <a:ea typeface="メイリオ" panose="020B0604030504040204" pitchFamily="50" charset="-128"/>
                </a:rPr>
                <a:t>長時間マスクを外す飲食は、隣席への飛沫感染のリスクを高めるため、可能な限り、飲食専用</a:t>
              </a:r>
              <a:r>
                <a:rPr kumimoji="1" lang="ja-JP" altLang="en-US" sz="1600" b="1" dirty="0" smtClean="0">
                  <a:latin typeface="メイリオ" panose="020B0604030504040204" pitchFamily="50" charset="-128"/>
                  <a:ea typeface="メイリオ" panose="020B0604030504040204" pitchFamily="50" charset="-128"/>
                </a:rPr>
                <a:t>エリア</a:t>
              </a:r>
              <a:r>
                <a:rPr kumimoji="1" lang="ja-JP" altLang="en-US" sz="1600" b="1" dirty="0">
                  <a:latin typeface="メイリオ" panose="020B0604030504040204" pitchFamily="50" charset="-128"/>
                  <a:ea typeface="メイリオ" panose="020B0604030504040204" pitchFamily="50" charset="-128"/>
                </a:rPr>
                <a:t>以外（例：観客席等）は自粛</a:t>
              </a:r>
              <a:r>
                <a:rPr kumimoji="1" lang="ja-JP" altLang="en-US" sz="1600" b="1" dirty="0" smtClean="0">
                  <a:latin typeface="メイリオ" panose="020B0604030504040204" pitchFamily="50" charset="-128"/>
                  <a:ea typeface="メイリオ" panose="020B0604030504040204" pitchFamily="50" charset="-128"/>
                </a:rPr>
                <a:t>。</a:t>
              </a:r>
              <a:endParaRPr kumimoji="1" lang="ja-JP" altLang="en-US" sz="1600" b="1" dirty="0">
                <a:latin typeface="メイリオ" panose="020B0604030504040204" pitchFamily="50" charset="-128"/>
                <a:ea typeface="メイリオ" panose="020B0604030504040204" pitchFamily="50" charset="-128"/>
              </a:endParaRPr>
            </a:p>
          </p:txBody>
        </p:sp>
        <p:sp>
          <p:nvSpPr>
            <p:cNvPr id="69" name="テキスト ボックス 68"/>
            <p:cNvSpPr txBox="1"/>
            <p:nvPr/>
          </p:nvSpPr>
          <p:spPr>
            <a:xfrm>
              <a:off x="2357890" y="2978666"/>
              <a:ext cx="4281536" cy="307777"/>
            </a:xfrm>
            <a:prstGeom prst="rect">
              <a:avLst/>
            </a:prstGeom>
            <a:noFill/>
            <a:ln>
              <a:noFill/>
            </a:ln>
          </p:spPr>
          <p:txBody>
            <a:bodyPr wrap="square" rtlCol="0" anchor="b">
              <a:spAutoFit/>
            </a:bodyPr>
            <a:lstStyle/>
            <a:p>
              <a:pPr lvl="0">
                <a:lnSpc>
                  <a:spcPts val="1600"/>
                </a:lnSpc>
                <a:defRPr/>
              </a:pPr>
              <a:r>
                <a:rPr kumimoji="1" lang="ja-JP" altLang="en-US" sz="1600" b="1" dirty="0" smtClean="0">
                  <a:latin typeface="メイリオ" panose="020B0604030504040204" pitchFamily="50" charset="-128"/>
                  <a:ea typeface="メイリオ" panose="020B0604030504040204" pitchFamily="50" charset="-128"/>
                </a:rPr>
                <a:t>飲食中以外のマスク着用の推奨。</a:t>
              </a:r>
              <a:endParaRPr kumimoji="1" lang="ja-JP" altLang="en-US" sz="1600" b="1" dirty="0">
                <a:latin typeface="メイリオ" panose="020B0604030504040204" pitchFamily="50" charset="-128"/>
                <a:ea typeface="メイリオ" panose="020B0604030504040204" pitchFamily="50" charset="-128"/>
              </a:endParaRPr>
            </a:p>
          </p:txBody>
        </p:sp>
        <p:sp>
          <p:nvSpPr>
            <p:cNvPr id="76" name="正方形/長方形 75"/>
            <p:cNvSpPr/>
            <p:nvPr/>
          </p:nvSpPr>
          <p:spPr>
            <a:xfrm>
              <a:off x="1892223" y="4155046"/>
              <a:ext cx="288000" cy="274785"/>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79" name="テキスト ボックス 78"/>
            <p:cNvSpPr txBox="1"/>
            <p:nvPr/>
          </p:nvSpPr>
          <p:spPr>
            <a:xfrm>
              <a:off x="2373642" y="3978804"/>
              <a:ext cx="4281536" cy="718145"/>
            </a:xfrm>
            <a:prstGeom prst="rect">
              <a:avLst/>
            </a:prstGeom>
            <a:noFill/>
            <a:ln>
              <a:noFill/>
            </a:ln>
          </p:spPr>
          <p:txBody>
            <a:bodyPr wrap="square" rtlCol="0" anchor="b">
              <a:spAutoFit/>
            </a:bodyPr>
            <a:lstStyle/>
            <a:p>
              <a:pPr lvl="0">
                <a:lnSpc>
                  <a:spcPts val="1600"/>
                </a:lnSpc>
                <a:defRPr/>
              </a:pPr>
              <a:r>
                <a:rPr kumimoji="1" lang="ja-JP" altLang="en-US" sz="1600" b="1" dirty="0">
                  <a:latin typeface="メイリオ" panose="020B0604030504040204" pitchFamily="50" charset="-128"/>
                  <a:ea typeface="メイリオ" panose="020B0604030504040204" pitchFamily="50" charset="-128"/>
                </a:rPr>
                <a:t>自治体等の</a:t>
              </a:r>
              <a:r>
                <a:rPr kumimoji="1" lang="ja-JP" altLang="en-US" sz="1600" b="1" dirty="0" smtClean="0">
                  <a:latin typeface="メイリオ" panose="020B0604030504040204" pitchFamily="50" charset="-128"/>
                  <a:ea typeface="メイリオ" panose="020B0604030504040204" pitchFamily="50" charset="-128"/>
                </a:rPr>
                <a:t>要請に従った飲食</a:t>
              </a:r>
              <a:r>
                <a:rPr kumimoji="1" lang="ja-JP" altLang="en-US" sz="1600" b="1" dirty="0">
                  <a:latin typeface="メイリオ" panose="020B0604030504040204" pitchFamily="50" charset="-128"/>
                  <a:ea typeface="メイリオ" panose="020B0604030504040204" pitchFamily="50" charset="-128"/>
                </a:rPr>
                <a:t>・酒類提供の</a:t>
              </a:r>
              <a:r>
                <a:rPr kumimoji="1" lang="ja-JP" altLang="en-US" sz="1600" b="1" dirty="0" smtClean="0">
                  <a:latin typeface="メイリオ" panose="020B0604030504040204" pitchFamily="50" charset="-128"/>
                  <a:ea typeface="メイリオ" panose="020B0604030504040204" pitchFamily="50" charset="-128"/>
                </a:rPr>
                <a:t>可否判断（</a:t>
              </a:r>
              <a:r>
                <a:rPr kumimoji="1" lang="ja-JP" altLang="en-US" sz="1600" b="1" dirty="0">
                  <a:latin typeface="メイリオ" panose="020B0604030504040204" pitchFamily="50" charset="-128"/>
                  <a:ea typeface="メイリオ" panose="020B0604030504040204" pitchFamily="50" charset="-128"/>
                </a:rPr>
                <a:t>提供する場合には飲酒</a:t>
              </a:r>
              <a:r>
                <a:rPr kumimoji="1" lang="ja-JP" altLang="en-US" sz="1600" b="1" dirty="0" smtClean="0">
                  <a:latin typeface="メイリオ" panose="020B0604030504040204" pitchFamily="50" charset="-128"/>
                  <a:ea typeface="メイリオ" panose="020B0604030504040204" pitchFamily="50" charset="-128"/>
                </a:rPr>
                <a:t>に伴う大声</a:t>
              </a:r>
              <a:r>
                <a:rPr kumimoji="1" lang="ja-JP" altLang="en-US" sz="1600" b="1" dirty="0">
                  <a:latin typeface="メイリオ" panose="020B0604030504040204" pitchFamily="50" charset="-128"/>
                  <a:ea typeface="メイリオ" panose="020B0604030504040204" pitchFamily="50" charset="-128"/>
                </a:rPr>
                <a:t>等を</a:t>
              </a:r>
              <a:r>
                <a:rPr kumimoji="1" lang="ja-JP" altLang="en-US" sz="1600" b="1" dirty="0" smtClean="0">
                  <a:latin typeface="メイリオ" panose="020B0604030504040204" pitchFamily="50" charset="-128"/>
                  <a:ea typeface="メイリオ" panose="020B0604030504040204" pitchFamily="50" charset="-128"/>
                </a:rPr>
                <a:t>防ぐ対策</a:t>
              </a:r>
              <a:r>
                <a:rPr kumimoji="1" lang="ja-JP" altLang="en-US" sz="1600" b="1" dirty="0">
                  <a:latin typeface="メイリオ" panose="020B0604030504040204" pitchFamily="50" charset="-128"/>
                  <a:ea typeface="メイリオ" panose="020B0604030504040204" pitchFamily="50" charset="-128"/>
                </a:rPr>
                <a:t>を</a:t>
              </a:r>
              <a:r>
                <a:rPr kumimoji="1" lang="ja-JP" altLang="en-US" sz="1600" b="1" dirty="0" smtClean="0">
                  <a:latin typeface="メイリオ" panose="020B0604030504040204" pitchFamily="50" charset="-128"/>
                  <a:ea typeface="メイリオ" panose="020B0604030504040204" pitchFamily="50" charset="-128"/>
                </a:rPr>
                <a:t>検討。）。</a:t>
              </a:r>
              <a:endParaRPr kumimoji="1" lang="ja-JP" altLang="en-US" sz="1600" b="1" dirty="0">
                <a:latin typeface="メイリオ" panose="020B0604030504040204" pitchFamily="50" charset="-128"/>
                <a:ea typeface="メイリオ" panose="020B0604030504040204" pitchFamily="50" charset="-128"/>
              </a:endParaRPr>
            </a:p>
          </p:txBody>
        </p:sp>
      </p:grpSp>
      <p:grpSp>
        <p:nvGrpSpPr>
          <p:cNvPr id="94" name="グループ化 93"/>
          <p:cNvGrpSpPr/>
          <p:nvPr/>
        </p:nvGrpSpPr>
        <p:grpSpPr>
          <a:xfrm>
            <a:off x="273399" y="5123911"/>
            <a:ext cx="6411203" cy="2154038"/>
            <a:chOff x="290460" y="2313174"/>
            <a:chExt cx="6411203" cy="2154038"/>
          </a:xfrm>
        </p:grpSpPr>
        <p:sp>
          <p:nvSpPr>
            <p:cNvPr id="95" name="角丸四角形 94"/>
            <p:cNvSpPr/>
            <p:nvPr/>
          </p:nvSpPr>
          <p:spPr>
            <a:xfrm>
              <a:off x="1756085" y="2313174"/>
              <a:ext cx="4945578" cy="2139741"/>
            </a:xfrm>
            <a:prstGeom prst="roundRect">
              <a:avLst>
                <a:gd name="adj" fmla="val 6117"/>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35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96" name="角丸四角形 95"/>
            <p:cNvSpPr/>
            <p:nvPr/>
          </p:nvSpPr>
          <p:spPr>
            <a:xfrm>
              <a:off x="290460" y="2313174"/>
              <a:ext cx="1300216" cy="2130298"/>
            </a:xfrm>
            <a:prstGeom prst="roundRect">
              <a:avLst>
                <a:gd name="adj" fmla="val 18295"/>
              </a:avLst>
            </a:prstGeom>
            <a:solidFill>
              <a:srgbClr val="FDF3ED"/>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defRPr/>
              </a:pPr>
              <a:r>
                <a:rPr kumimoji="1" lang="ja-JP" altLang="en-US" sz="1600" b="1" dirty="0" smtClean="0">
                  <a:solidFill>
                    <a:schemeClr val="tx1"/>
                  </a:solidFill>
                  <a:latin typeface="メイリオ" panose="020B0604030504040204" pitchFamily="50" charset="-128"/>
                  <a:ea typeface="メイリオ" panose="020B0604030504040204" pitchFamily="50" charset="-128"/>
                </a:rPr>
                <a:t>⑥</a:t>
              </a:r>
              <a:r>
                <a:rPr kumimoji="1" lang="ja-JP" altLang="en-US" sz="1600" b="1" dirty="0">
                  <a:solidFill>
                    <a:schemeClr val="tx1"/>
                  </a:solidFill>
                  <a:latin typeface="メイリオ" panose="020B0604030504040204" pitchFamily="50" charset="-128"/>
                  <a:ea typeface="メイリオ" panose="020B0604030504040204" pitchFamily="50" charset="-128"/>
                </a:rPr>
                <a:t>出演者等</a:t>
              </a:r>
              <a:r>
                <a:rPr kumimoji="1" lang="ja-JP" altLang="en-US" sz="1600" b="1" dirty="0" smtClean="0">
                  <a:solidFill>
                    <a:schemeClr val="tx1"/>
                  </a:solidFill>
                  <a:latin typeface="メイリオ" panose="020B0604030504040204" pitchFamily="50" charset="-128"/>
                  <a:ea typeface="メイリオ" panose="020B0604030504040204" pitchFamily="50" charset="-128"/>
                </a:rPr>
                <a:t>の感染</a:t>
              </a:r>
              <a:r>
                <a:rPr kumimoji="1" lang="ja-JP" altLang="en-US" sz="1600" b="1" dirty="0">
                  <a:solidFill>
                    <a:schemeClr val="tx1"/>
                  </a:solidFill>
                  <a:latin typeface="メイリオ" panose="020B0604030504040204" pitchFamily="50" charset="-128"/>
                  <a:ea typeface="メイリオ" panose="020B0604030504040204" pitchFamily="50" charset="-128"/>
                </a:rPr>
                <a:t>対策</a:t>
              </a:r>
            </a:p>
          </p:txBody>
        </p:sp>
        <p:sp>
          <p:nvSpPr>
            <p:cNvPr id="97" name="正方形/長方形 96"/>
            <p:cNvSpPr/>
            <p:nvPr/>
          </p:nvSpPr>
          <p:spPr>
            <a:xfrm>
              <a:off x="1898062" y="2575381"/>
              <a:ext cx="288000" cy="274785"/>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98" name="テキスト ボックス 97"/>
            <p:cNvSpPr txBox="1"/>
            <p:nvPr/>
          </p:nvSpPr>
          <p:spPr>
            <a:xfrm>
              <a:off x="2354019" y="2379836"/>
              <a:ext cx="4281536" cy="718145"/>
            </a:xfrm>
            <a:prstGeom prst="rect">
              <a:avLst/>
            </a:prstGeom>
            <a:noFill/>
            <a:ln>
              <a:noFill/>
            </a:ln>
          </p:spPr>
          <p:txBody>
            <a:bodyPr wrap="square" rtlCol="0" anchor="b">
              <a:spAutoFit/>
            </a:bodyPr>
            <a:lstStyle/>
            <a:p>
              <a:pPr lvl="0">
                <a:lnSpc>
                  <a:spcPts val="1600"/>
                </a:lnSpc>
                <a:defRPr/>
              </a:pPr>
              <a:r>
                <a:rPr kumimoji="1" lang="ja-JP" altLang="en-US" sz="1600" b="1" dirty="0">
                  <a:latin typeface="メイリオ" panose="020B0604030504040204" pitchFamily="50" charset="-128"/>
                  <a:ea typeface="メイリオ" panose="020B0604030504040204" pitchFamily="50" charset="-128"/>
                </a:rPr>
                <a:t>有症状者（発熱又は風邪等の症状を呈する者）は出演・練習を控えるなど日常</a:t>
              </a:r>
              <a:r>
                <a:rPr kumimoji="1" lang="ja-JP" altLang="en-US" sz="1600" b="1" dirty="0" smtClean="0">
                  <a:latin typeface="メイリオ" panose="020B0604030504040204" pitchFamily="50" charset="-128"/>
                  <a:ea typeface="メイリオ" panose="020B0604030504040204" pitchFamily="50" charset="-128"/>
                </a:rPr>
                <a:t>から出演者</a:t>
              </a:r>
              <a:r>
                <a:rPr kumimoji="1" lang="ja-JP" altLang="en-US" sz="1600" b="1" dirty="0">
                  <a:latin typeface="メイリオ" panose="020B0604030504040204" pitchFamily="50" charset="-128"/>
                  <a:ea typeface="メイリオ" panose="020B0604030504040204" pitchFamily="50" charset="-128"/>
                </a:rPr>
                <a:t>やスタッフ等の健康管理を徹底する。</a:t>
              </a:r>
            </a:p>
          </p:txBody>
        </p:sp>
        <p:sp>
          <p:nvSpPr>
            <p:cNvPr id="99" name="正方形/長方形 98"/>
            <p:cNvSpPr/>
            <p:nvPr/>
          </p:nvSpPr>
          <p:spPr>
            <a:xfrm>
              <a:off x="1891622" y="3222158"/>
              <a:ext cx="288000" cy="274785"/>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100" name="正方形/長方形 99"/>
            <p:cNvSpPr/>
            <p:nvPr/>
          </p:nvSpPr>
          <p:spPr>
            <a:xfrm>
              <a:off x="1898062" y="3870429"/>
              <a:ext cx="288000" cy="288481"/>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101" name="テキスト ボックス 100"/>
            <p:cNvSpPr txBox="1"/>
            <p:nvPr/>
          </p:nvSpPr>
          <p:spPr>
            <a:xfrm>
              <a:off x="2337732" y="3062049"/>
              <a:ext cx="4281536" cy="718145"/>
            </a:xfrm>
            <a:prstGeom prst="rect">
              <a:avLst/>
            </a:prstGeom>
            <a:noFill/>
            <a:ln>
              <a:noFill/>
            </a:ln>
          </p:spPr>
          <p:txBody>
            <a:bodyPr wrap="square" rtlCol="0" anchor="b">
              <a:spAutoFit/>
            </a:bodyPr>
            <a:lstStyle/>
            <a:p>
              <a:pPr lvl="0">
                <a:lnSpc>
                  <a:spcPts val="1600"/>
                </a:lnSpc>
                <a:defRPr/>
              </a:pPr>
              <a:r>
                <a:rPr kumimoji="1" lang="ja-JP" altLang="en-US" sz="1600" b="1" dirty="0">
                  <a:latin typeface="メイリオ" panose="020B0604030504040204" pitchFamily="50" charset="-128"/>
                  <a:ea typeface="メイリオ" panose="020B0604030504040204" pitchFamily="50" charset="-128"/>
                </a:rPr>
                <a:t>練習時等</a:t>
              </a:r>
              <a:r>
                <a:rPr kumimoji="1" lang="ja-JP" altLang="en-US" sz="1600" b="1" dirty="0" smtClean="0">
                  <a:latin typeface="メイリオ" panose="020B0604030504040204" pitchFamily="50" charset="-128"/>
                  <a:ea typeface="メイリオ" panose="020B0604030504040204" pitchFamily="50" charset="-128"/>
                </a:rPr>
                <a:t>、</a:t>
              </a:r>
              <a:r>
                <a:rPr kumimoji="1" lang="ja-JP" altLang="en-US" sz="1600" b="1" dirty="0">
                  <a:latin typeface="メイリオ" panose="020B0604030504040204" pitchFamily="50" charset="-128"/>
                  <a:ea typeface="メイリオ" panose="020B0604030504040204" pitchFamily="50" charset="-128"/>
                </a:rPr>
                <a:t>イベント</a:t>
              </a:r>
              <a:r>
                <a:rPr kumimoji="1" lang="ja-JP" altLang="en-US" sz="1600" b="1" dirty="0" smtClean="0">
                  <a:latin typeface="メイリオ" panose="020B0604030504040204" pitchFamily="50" charset="-128"/>
                  <a:ea typeface="メイリオ" panose="020B0604030504040204" pitchFamily="50" charset="-128"/>
                </a:rPr>
                <a:t>開催前</a:t>
              </a:r>
              <a:r>
                <a:rPr kumimoji="1" lang="ja-JP" altLang="en-US" sz="1600" b="1" dirty="0">
                  <a:latin typeface="メイリオ" panose="020B0604030504040204" pitchFamily="50" charset="-128"/>
                  <a:ea typeface="メイリオ" panose="020B0604030504040204" pitchFamily="50" charset="-128"/>
                </a:rPr>
                <a:t>も含め、声を発出する</a:t>
              </a:r>
              <a:r>
                <a:rPr kumimoji="1" lang="ja-JP" altLang="en-US" sz="1600" b="1" dirty="0" smtClean="0">
                  <a:latin typeface="メイリオ" panose="020B0604030504040204" pitchFamily="50" charset="-128"/>
                  <a:ea typeface="メイリオ" panose="020B0604030504040204" pitchFamily="50" charset="-128"/>
                </a:rPr>
                <a:t>出演者</a:t>
              </a:r>
              <a:r>
                <a:rPr kumimoji="1" lang="ja-JP" altLang="en-US" sz="1600" b="1" dirty="0">
                  <a:latin typeface="メイリオ" panose="020B0604030504040204" pitchFamily="50" charset="-128"/>
                  <a:ea typeface="メイリオ" panose="020B0604030504040204" pitchFamily="50" charset="-128"/>
                </a:rPr>
                <a:t>やスタッフ等の関係者間での感染リスクに</a:t>
              </a:r>
              <a:r>
                <a:rPr kumimoji="1" lang="ja-JP" altLang="en-US" sz="1600" b="1" dirty="0" smtClean="0">
                  <a:latin typeface="メイリオ" panose="020B0604030504040204" pitchFamily="50" charset="-128"/>
                  <a:ea typeface="メイリオ" panose="020B0604030504040204" pitchFamily="50" charset="-128"/>
                </a:rPr>
                <a:t>対処する。</a:t>
              </a:r>
              <a:endParaRPr kumimoji="1" lang="ja-JP" altLang="en-US" sz="1600" b="1" dirty="0">
                <a:latin typeface="メイリオ" panose="020B0604030504040204" pitchFamily="50" charset="-128"/>
                <a:ea typeface="メイリオ" panose="020B0604030504040204" pitchFamily="50" charset="-128"/>
              </a:endParaRPr>
            </a:p>
          </p:txBody>
        </p:sp>
        <p:sp>
          <p:nvSpPr>
            <p:cNvPr id="102" name="テキスト ボックス 101"/>
            <p:cNvSpPr txBox="1"/>
            <p:nvPr/>
          </p:nvSpPr>
          <p:spPr>
            <a:xfrm>
              <a:off x="2337732" y="3749067"/>
              <a:ext cx="4281536" cy="718145"/>
            </a:xfrm>
            <a:prstGeom prst="rect">
              <a:avLst/>
            </a:prstGeom>
            <a:noFill/>
            <a:ln>
              <a:noFill/>
            </a:ln>
          </p:spPr>
          <p:txBody>
            <a:bodyPr wrap="square" rtlCol="0" anchor="b">
              <a:spAutoFit/>
            </a:bodyPr>
            <a:lstStyle/>
            <a:p>
              <a:pPr lvl="0">
                <a:lnSpc>
                  <a:spcPts val="1600"/>
                </a:lnSpc>
                <a:defRPr/>
              </a:pPr>
              <a:r>
                <a:rPr kumimoji="1" lang="ja-JP" altLang="en-US" sz="1600" b="1" dirty="0" smtClean="0">
                  <a:latin typeface="メイリオ" panose="020B0604030504040204" pitchFamily="50" charset="-128"/>
                  <a:ea typeface="メイリオ" panose="020B0604030504040204" pitchFamily="50" charset="-128"/>
                </a:rPr>
                <a:t>出演者やスタッフ等と</a:t>
              </a:r>
              <a:r>
                <a:rPr kumimoji="1" lang="ja-JP" altLang="en-US" sz="1600" b="1" dirty="0">
                  <a:latin typeface="メイリオ" panose="020B0604030504040204" pitchFamily="50" charset="-128"/>
                  <a:ea typeface="メイリオ" panose="020B0604030504040204" pitchFamily="50" charset="-128"/>
                </a:rPr>
                <a:t>観客</a:t>
              </a:r>
              <a:r>
                <a:rPr kumimoji="1" lang="ja-JP" altLang="en-US" sz="1600" b="1" dirty="0" smtClean="0">
                  <a:latin typeface="メイリオ" panose="020B0604030504040204" pitchFamily="50" charset="-128"/>
                  <a:ea typeface="メイリオ" panose="020B0604030504040204" pitchFamily="50" charset="-128"/>
                </a:rPr>
                <a:t>がイベント前後</a:t>
              </a:r>
              <a:r>
                <a:rPr kumimoji="1" lang="ja-JP" altLang="en-US" sz="1600" b="1" dirty="0">
                  <a:latin typeface="メイリオ" panose="020B0604030504040204" pitchFamily="50" charset="-128"/>
                  <a:ea typeface="メイリオ" panose="020B0604030504040204" pitchFamily="50" charset="-128"/>
                </a:rPr>
                <a:t>・休憩時間等に接触しないよう確実な措置を</a:t>
              </a:r>
              <a:r>
                <a:rPr kumimoji="1" lang="ja-JP" altLang="en-US" sz="1600" b="1" dirty="0" smtClean="0">
                  <a:latin typeface="メイリオ" panose="020B0604030504040204" pitchFamily="50" charset="-128"/>
                  <a:ea typeface="メイリオ" panose="020B0604030504040204" pitchFamily="50" charset="-128"/>
                </a:rPr>
                <a:t>講じる（誘導スタッフ等必要な場合を除く。）。</a:t>
              </a:r>
              <a:endParaRPr kumimoji="1" lang="ja-JP" altLang="en-US" sz="1600" b="1" dirty="0">
                <a:latin typeface="メイリオ" panose="020B0604030504040204" pitchFamily="50" charset="-128"/>
                <a:ea typeface="メイリオ" panose="020B0604030504040204" pitchFamily="50" charset="-128"/>
              </a:endParaRPr>
            </a:p>
          </p:txBody>
        </p:sp>
      </p:grpSp>
      <p:sp>
        <p:nvSpPr>
          <p:cNvPr id="103" name="テキスト ボックス 102"/>
          <p:cNvSpPr txBox="1"/>
          <p:nvPr/>
        </p:nvSpPr>
        <p:spPr>
          <a:xfrm>
            <a:off x="6308737" y="9584918"/>
            <a:ext cx="538525" cy="338554"/>
          </a:xfrm>
          <a:prstGeom prst="rect">
            <a:avLst/>
          </a:prstGeom>
          <a:noFill/>
          <a:ln>
            <a:noFill/>
          </a:ln>
        </p:spPr>
        <p:txBody>
          <a:bodyPr wrap="square" rtlCol="0" anchor="ctr">
            <a:spAutoFit/>
          </a:bodyPr>
          <a:lstStyle/>
          <a:p>
            <a:pPr algn="ctr"/>
            <a:r>
              <a:rPr kumimoji="1" lang="ja-JP" altLang="en-US" sz="1600" b="1" dirty="0">
                <a:latin typeface="メイリオ" panose="020B0604030504040204" pitchFamily="50" charset="-128"/>
                <a:ea typeface="メイリオ" panose="020B0604030504040204" pitchFamily="50" charset="-128"/>
              </a:rPr>
              <a:t>３</a:t>
            </a:r>
            <a:endParaRPr kumimoji="1" lang="en-US" altLang="ja-JP" sz="1600" b="1" dirty="0" smtClean="0">
              <a:latin typeface="メイリオ" panose="020B0604030504040204" pitchFamily="50" charset="-128"/>
              <a:ea typeface="メイリオ" panose="020B0604030504040204" pitchFamily="50" charset="-128"/>
            </a:endParaRPr>
          </a:p>
        </p:txBody>
      </p:sp>
      <p:sp>
        <p:nvSpPr>
          <p:cNvPr id="42" name="テキスト ボックス 41"/>
          <p:cNvSpPr txBox="1"/>
          <p:nvPr/>
        </p:nvSpPr>
        <p:spPr>
          <a:xfrm>
            <a:off x="3774687" y="493957"/>
            <a:ext cx="3197614" cy="338554"/>
          </a:xfrm>
          <a:prstGeom prst="rect">
            <a:avLst/>
          </a:prstGeom>
          <a:noFill/>
        </p:spPr>
        <p:txBody>
          <a:bodyPr wrap="square" rtlCol="0">
            <a:spAutoFit/>
          </a:bodyPr>
          <a:lstStyle/>
          <a:p>
            <a:pPr algn="ctr"/>
            <a:r>
              <a:rPr kumimoji="1" lang="en-US" altLang="ja-JP" sz="1600" b="1" dirty="0" smtClean="0">
                <a:latin typeface="メイリオ" panose="020B0604030504040204" pitchFamily="50" charset="-128"/>
                <a:ea typeface="メイリオ" panose="020B0604030504040204" pitchFamily="50" charset="-128"/>
              </a:rPr>
              <a:t>【</a:t>
            </a:r>
            <a:r>
              <a:rPr kumimoji="1" lang="ja-JP" altLang="en-US" sz="1600" b="1" dirty="0" smtClean="0">
                <a:latin typeface="メイリオ" panose="020B0604030504040204" pitchFamily="50" charset="-128"/>
                <a:ea typeface="メイリオ" panose="020B0604030504040204" pitchFamily="50" charset="-128"/>
              </a:rPr>
              <a:t>第２版（令和４年</a:t>
            </a:r>
            <a:r>
              <a:rPr kumimoji="1" lang="ja-JP" altLang="en-US" sz="1600" b="1" dirty="0">
                <a:latin typeface="メイリオ" panose="020B0604030504040204" pitchFamily="50" charset="-128"/>
                <a:ea typeface="メイリオ" panose="020B0604030504040204" pitchFamily="50" charset="-128"/>
              </a:rPr>
              <a:t>３</a:t>
            </a:r>
            <a:r>
              <a:rPr kumimoji="1" lang="ja-JP" altLang="en-US" sz="1600" b="1" dirty="0" smtClean="0">
                <a:latin typeface="メイリオ" panose="020B0604030504040204" pitchFamily="50" charset="-128"/>
                <a:ea typeface="メイリオ" panose="020B0604030504040204" pitchFamily="50" charset="-128"/>
              </a:rPr>
              <a:t>月版）</a:t>
            </a:r>
            <a:r>
              <a:rPr kumimoji="1" lang="en-US" altLang="ja-JP" sz="1600" b="1" dirty="0" smtClean="0">
                <a:latin typeface="メイリオ" panose="020B0604030504040204" pitchFamily="50" charset="-128"/>
                <a:ea typeface="メイリオ" panose="020B0604030504040204" pitchFamily="50" charset="-128"/>
              </a:rPr>
              <a:t>】</a:t>
            </a:r>
            <a:endParaRPr kumimoji="1" lang="ja-JP" altLang="en-US" sz="1600" b="1" dirty="0">
              <a:latin typeface="メイリオ" panose="020B0604030504040204" pitchFamily="50" charset="-128"/>
              <a:ea typeface="メイリオ" panose="020B0604030504040204" pitchFamily="50" charset="-128"/>
            </a:endParaRPr>
          </a:p>
        </p:txBody>
      </p:sp>
      <p:sp>
        <p:nvSpPr>
          <p:cNvPr id="43" name="テキスト ボックス 42"/>
          <p:cNvSpPr txBox="1"/>
          <p:nvPr/>
        </p:nvSpPr>
        <p:spPr>
          <a:xfrm>
            <a:off x="151128" y="9478145"/>
            <a:ext cx="6467366" cy="502702"/>
          </a:xfrm>
          <a:prstGeom prst="rect">
            <a:avLst/>
          </a:prstGeom>
          <a:noFill/>
          <a:ln>
            <a:noFill/>
          </a:ln>
        </p:spPr>
        <p:txBody>
          <a:bodyPr wrap="square" rtlCol="0" anchor="ctr">
            <a:spAutoFit/>
          </a:bodyPr>
          <a:lstStyle/>
          <a:p>
            <a:pPr>
              <a:lnSpc>
                <a:spcPts val="1600"/>
              </a:lnSpc>
            </a:pPr>
            <a:r>
              <a:rPr kumimoji="1" lang="ja-JP" altLang="en-US" sz="1400" b="1" dirty="0" smtClean="0">
                <a:latin typeface="メイリオ" panose="020B0604030504040204" pitchFamily="50" charset="-128"/>
                <a:ea typeface="メイリオ" panose="020B0604030504040204" pitchFamily="50" charset="-128"/>
              </a:rPr>
              <a:t>上記に加え、各業界が定める業種別ガイドライン（該当する業種において策定されている場合）を遵守すること。</a:t>
            </a:r>
            <a:endParaRPr kumimoji="1" lang="en-US" altLang="ja-JP" sz="1400" b="1" dirty="0" smtClean="0">
              <a:latin typeface="メイリオ" panose="020B0604030504040204" pitchFamily="50" charset="-128"/>
              <a:ea typeface="メイリオ" panose="020B0604030504040204" pitchFamily="50" charset="-128"/>
            </a:endParaRPr>
          </a:p>
        </p:txBody>
      </p:sp>
      <p:sp>
        <p:nvSpPr>
          <p:cNvPr id="47" name="テキスト ボックス 46"/>
          <p:cNvSpPr txBox="1"/>
          <p:nvPr/>
        </p:nvSpPr>
        <p:spPr>
          <a:xfrm>
            <a:off x="1442023" y="938881"/>
            <a:ext cx="5300549" cy="1159455"/>
          </a:xfrm>
          <a:prstGeom prst="rect">
            <a:avLst/>
          </a:prstGeom>
          <a:noFill/>
          <a:ln>
            <a:noFill/>
          </a:ln>
        </p:spPr>
        <p:txBody>
          <a:bodyPr wrap="square" rtlCol="0">
            <a:no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600" b="1" dirty="0" smtClean="0">
                <a:latin typeface="メイリオ" panose="020B0604030504040204" pitchFamily="50" charset="-128"/>
                <a:ea typeface="メイリオ" panose="020B0604030504040204" pitchFamily="50" charset="-128"/>
              </a:rPr>
              <a:t>イベント開催時には、</a:t>
            </a:r>
            <a:r>
              <a:rPr kumimoji="1" lang="ja-JP" altLang="en-US" sz="1600" b="1" i="0" u="none" strike="noStrike" kern="1200" cap="none" spc="0" normalizeH="0" baseline="0" noProof="0" dirty="0" smtClean="0">
                <a:ln>
                  <a:noFill/>
                </a:ln>
                <a:effectLst/>
                <a:uLnTx/>
                <a:uFillTx/>
                <a:latin typeface="メイリオ" panose="020B0604030504040204" pitchFamily="50" charset="-128"/>
                <a:ea typeface="メイリオ" panose="020B0604030504040204" pitchFamily="50" charset="-128"/>
                <a:cs typeface="+mn-cs"/>
              </a:rPr>
              <a:t>下記の項目（イベント開催時の必要な感染防止策）を満たすことが必要です。</a:t>
            </a:r>
            <a:endParaRPr kumimoji="1" lang="en-US" altLang="ja-JP" sz="1600" b="1" i="0" u="none" strike="noStrike" kern="1200" cap="none" spc="0" normalizeH="0" baseline="0" noProof="0" dirty="0" smtClean="0">
              <a:ln>
                <a:noFill/>
              </a:ln>
              <a:effectLst/>
              <a:uLnTx/>
              <a:uFillTx/>
              <a:latin typeface="メイリオ" panose="020B0604030504040204" pitchFamily="50" charset="-128"/>
              <a:ea typeface="メイリオ" panose="020B0604030504040204" pitchFamily="50" charset="-128"/>
              <a:cs typeface="+mn-cs"/>
            </a:endParaRPr>
          </a:p>
          <a:p>
            <a:pPr marL="180975" lvl="0" indent="-180975">
              <a:defRPr/>
            </a:pPr>
            <a:r>
              <a:rPr kumimoji="1" lang="en-US" altLang="ja-JP" sz="1100" b="1" dirty="0" smtClean="0">
                <a:latin typeface="メイリオ" panose="020B0604030504040204" pitchFamily="50" charset="-128"/>
                <a:ea typeface="メイリオ" panose="020B0604030504040204" pitchFamily="50" charset="-128"/>
              </a:rPr>
              <a:t> </a:t>
            </a:r>
            <a:r>
              <a:rPr kumimoji="1" lang="en-US" altLang="ja-JP" sz="1150" b="1" dirty="0">
                <a:latin typeface="メイリオ" panose="020B0604030504040204" pitchFamily="50" charset="-128"/>
                <a:ea typeface="メイリオ" panose="020B0604030504040204" pitchFamily="50" charset="-128"/>
              </a:rPr>
              <a:t>※ 5,000</a:t>
            </a:r>
            <a:r>
              <a:rPr kumimoji="1" lang="ja-JP" altLang="en-US" sz="1150" b="1" dirty="0">
                <a:latin typeface="メイリオ" panose="020B0604030504040204" pitchFamily="50" charset="-128"/>
                <a:ea typeface="メイリオ" panose="020B0604030504040204" pitchFamily="50" charset="-128"/>
              </a:rPr>
              <a:t>人超かつ収容率</a:t>
            </a:r>
            <a:r>
              <a:rPr kumimoji="1" lang="en-US" altLang="ja-JP" sz="1150" b="1" dirty="0">
                <a:latin typeface="メイリオ" panose="020B0604030504040204" pitchFamily="50" charset="-128"/>
                <a:ea typeface="メイリオ" panose="020B0604030504040204" pitchFamily="50" charset="-128"/>
              </a:rPr>
              <a:t>50%</a:t>
            </a:r>
            <a:r>
              <a:rPr kumimoji="1" lang="ja-JP" altLang="en-US" sz="1150" b="1" dirty="0">
                <a:latin typeface="メイリオ" panose="020B0604030504040204" pitchFamily="50" charset="-128"/>
                <a:ea typeface="メイリオ" panose="020B0604030504040204" pitchFamily="50" charset="-128"/>
              </a:rPr>
              <a:t>超</a:t>
            </a:r>
            <a:r>
              <a:rPr kumimoji="1" lang="ja-JP" altLang="en-US" sz="1200" b="1" dirty="0">
                <a:latin typeface="メイリオ" panose="020B0604030504040204" pitchFamily="50" charset="-128"/>
                <a:ea typeface="メイリオ" panose="020B0604030504040204" pitchFamily="50" charset="-128"/>
              </a:rPr>
              <a:t>｛収容定員設定がない場合並びに緊急事態措置区域においては</a:t>
            </a:r>
            <a:r>
              <a:rPr kumimoji="1" lang="en-US" altLang="ja-JP" sz="1200" b="1" dirty="0">
                <a:latin typeface="メイリオ" panose="020B0604030504040204" pitchFamily="50" charset="-128"/>
                <a:ea typeface="メイリオ" panose="020B0604030504040204" pitchFamily="50" charset="-128"/>
              </a:rPr>
              <a:t>5,000</a:t>
            </a:r>
            <a:r>
              <a:rPr kumimoji="1" lang="ja-JP" altLang="en-US" sz="1200" b="1" dirty="0">
                <a:latin typeface="メイリオ" panose="020B0604030504040204" pitchFamily="50" charset="-128"/>
                <a:ea typeface="メイリオ" panose="020B0604030504040204" pitchFamily="50" charset="-128"/>
              </a:rPr>
              <a:t>人超（大声なしの担保が前提）｝</a:t>
            </a:r>
            <a:r>
              <a:rPr kumimoji="1" lang="ja-JP" altLang="en-US" sz="1150" b="1" dirty="0">
                <a:latin typeface="メイリオ" panose="020B0604030504040204" pitchFamily="50" charset="-128"/>
                <a:ea typeface="メイリオ" panose="020B0604030504040204" pitchFamily="50" charset="-128"/>
              </a:rPr>
              <a:t>のイベント開催時には、個別のイベントごとの具体的な対策を記載した「感染防止安全計画」の提出が必要です。</a:t>
            </a:r>
            <a:endParaRPr kumimoji="1" lang="en-US" altLang="ja-JP" sz="1150" b="1" i="0" u="none" strike="noStrike" kern="1200" cap="none" spc="0" normalizeH="0" baseline="0" noProof="0" dirty="0" smtClean="0">
              <a:ln>
                <a:noFill/>
              </a:ln>
              <a:effectLst/>
              <a:uLnTx/>
              <a:uFillTx/>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74640290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3945</TotalTime>
  <Words>1138</Words>
  <Application>Microsoft Office PowerPoint</Application>
  <PresentationFormat>A4 210 x 297 mm</PresentationFormat>
  <Paragraphs>99</Paragraphs>
  <Slides>3</Slides>
  <Notes>1</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3</vt:i4>
      </vt:variant>
    </vt:vector>
  </HeadingPairs>
  <TitlesOfParts>
    <vt:vector size="10" baseType="lpstr">
      <vt:lpstr>メイリオ</vt:lpstr>
      <vt:lpstr>游ゴシック</vt:lpstr>
      <vt:lpstr>游ゴシック Light</vt:lpstr>
      <vt:lpstr>Arial</vt:lpstr>
      <vt:lpstr>Calibri</vt:lpstr>
      <vt:lpstr>Calibri Light</vt:lpstr>
      <vt:lpstr>Office テーマ</vt:lpstr>
      <vt:lpstr>PowerPoint プレゼンテーション</vt:lpstr>
      <vt:lpstr>PowerPoint プレゼンテーション</vt:lpstr>
      <vt:lpstr>PowerPoint プレゼンテーション</vt:lpstr>
    </vt:vector>
  </TitlesOfParts>
  <Company>内閣府</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寺井 大貴（新型インフル・国際感染症室）</dc:creator>
  <cp:lastModifiedBy>Gifu</cp:lastModifiedBy>
  <cp:revision>588</cp:revision>
  <cp:lastPrinted>2022-03-17T04:16:41Z</cp:lastPrinted>
  <dcterms:created xsi:type="dcterms:W3CDTF">2021-06-21T06:44:25Z</dcterms:created>
  <dcterms:modified xsi:type="dcterms:W3CDTF">2022-03-17T05:07:28Z</dcterms:modified>
</cp:coreProperties>
</file>